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2"/>
  </p:notesMasterIdLst>
  <p:handoutMasterIdLst>
    <p:handoutMasterId r:id="rId13"/>
  </p:handoutMasterIdLst>
  <p:sldIdLst>
    <p:sldId id="1338" r:id="rId5"/>
    <p:sldId id="1343" r:id="rId6"/>
    <p:sldId id="1344" r:id="rId7"/>
    <p:sldId id="1350" r:id="rId8"/>
    <p:sldId id="1351" r:id="rId9"/>
    <p:sldId id="1347" r:id="rId10"/>
    <p:sldId id="1314" r:id="rId11"/>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Verdana" panose="020B0604030504040204" pitchFamily="34" charset="0"/>
      <p:regular r:id="rId18"/>
      <p:bold r:id="rId19"/>
      <p:italic r:id="rId20"/>
      <p:boldItalic r:id="rId2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guide id="3" pos="1980" userDrawn="1">
          <p15:clr>
            <a:srgbClr val="A4A3A4"/>
          </p15:clr>
        </p15:guide>
        <p15:guide id="4" pos="567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AA"/>
    <a:srgbClr val="013DA5"/>
    <a:srgbClr val="0070C0"/>
    <a:srgbClr val="FAA61A"/>
    <a:srgbClr val="290AD9"/>
    <a:srgbClr val="A50022"/>
    <a:srgbClr val="70BF54"/>
    <a:srgbClr val="00B5D5"/>
    <a:srgbClr val="36B5C5"/>
    <a:srgbClr val="007D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2A8EB7-9FDD-41D2-B64D-BAB0E0B00C8C}" v="33" dt="2023-05-22T13:48:16.130"/>
  </p1510:revLst>
</p1510:revInfo>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8" autoAdjust="0"/>
    <p:restoredTop sz="62579" autoAdjust="0"/>
  </p:normalViewPr>
  <p:slideViewPr>
    <p:cSldViewPr snapToGrid="0" snapToObjects="1" showGuides="1">
      <p:cViewPr varScale="1">
        <p:scale>
          <a:sx n="53" d="100"/>
          <a:sy n="53" d="100"/>
        </p:scale>
        <p:origin x="904" y="44"/>
      </p:cViewPr>
      <p:guideLst>
        <p:guide orient="horz" pos="2137"/>
        <p:guide pos="3840"/>
        <p:guide pos="1980"/>
        <p:guide pos="5677"/>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09" d="100"/>
          <a:sy n="109" d="100"/>
        </p:scale>
        <p:origin x="412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belle Ruedi" userId="f8c90a3b-9cb0-4b94-bd53-16ace685af13" providerId="ADAL" clId="{7F2A8EB7-9FDD-41D2-B64D-BAB0E0B00C8C}"/>
    <pc:docChg chg="undo redo custSel addSld delSld modSld">
      <pc:chgData name="Isabelle Ruedi" userId="f8c90a3b-9cb0-4b94-bd53-16ace685af13" providerId="ADAL" clId="{7F2A8EB7-9FDD-41D2-B64D-BAB0E0B00C8C}" dt="2023-05-22T14:07:51.628" v="6529" actId="6549"/>
      <pc:docMkLst>
        <pc:docMk/>
      </pc:docMkLst>
      <pc:sldChg chg="del">
        <pc:chgData name="Isabelle Ruedi" userId="f8c90a3b-9cb0-4b94-bd53-16ace685af13" providerId="ADAL" clId="{7F2A8EB7-9FDD-41D2-B64D-BAB0E0B00C8C}" dt="2023-05-16T08:46:28.790" v="609" actId="47"/>
        <pc:sldMkLst>
          <pc:docMk/>
          <pc:sldMk cId="2826895538" sldId="1299"/>
        </pc:sldMkLst>
      </pc:sldChg>
      <pc:sldChg chg="del">
        <pc:chgData name="Isabelle Ruedi" userId="f8c90a3b-9cb0-4b94-bd53-16ace685af13" providerId="ADAL" clId="{7F2A8EB7-9FDD-41D2-B64D-BAB0E0B00C8C}" dt="2023-05-16T08:46:31.255" v="610" actId="47"/>
        <pc:sldMkLst>
          <pc:docMk/>
          <pc:sldMk cId="2222658772" sldId="1319"/>
        </pc:sldMkLst>
      </pc:sldChg>
      <pc:sldChg chg="addSp modSp del mod">
        <pc:chgData name="Isabelle Ruedi" userId="f8c90a3b-9cb0-4b94-bd53-16ace685af13" providerId="ADAL" clId="{7F2A8EB7-9FDD-41D2-B64D-BAB0E0B00C8C}" dt="2023-05-16T10:05:52.839" v="3440" actId="47"/>
        <pc:sldMkLst>
          <pc:docMk/>
          <pc:sldMk cId="1466623680" sldId="1324"/>
        </pc:sldMkLst>
        <pc:spChg chg="add mod">
          <ac:chgData name="Isabelle Ruedi" userId="f8c90a3b-9cb0-4b94-bd53-16ace685af13" providerId="ADAL" clId="{7F2A8EB7-9FDD-41D2-B64D-BAB0E0B00C8C}" dt="2023-05-16T08:37:34.897" v="496" actId="1076"/>
          <ac:spMkLst>
            <pc:docMk/>
            <pc:sldMk cId="1466623680" sldId="1324"/>
            <ac:spMk id="2" creationId="{2BEEBECF-C142-FB4B-D770-8FA08B2BF2F4}"/>
          </ac:spMkLst>
        </pc:spChg>
        <pc:spChg chg="mod">
          <ac:chgData name="Isabelle Ruedi" userId="f8c90a3b-9cb0-4b94-bd53-16ace685af13" providerId="ADAL" clId="{7F2A8EB7-9FDD-41D2-B64D-BAB0E0B00C8C}" dt="2023-05-16T08:37:16.433" v="494" actId="20577"/>
          <ac:spMkLst>
            <pc:docMk/>
            <pc:sldMk cId="1466623680" sldId="1324"/>
            <ac:spMk id="8" creationId="{B5BC377C-C613-578C-AFA6-04181F81FE95}"/>
          </ac:spMkLst>
        </pc:spChg>
      </pc:sldChg>
      <pc:sldChg chg="del">
        <pc:chgData name="Isabelle Ruedi" userId="f8c90a3b-9cb0-4b94-bd53-16ace685af13" providerId="ADAL" clId="{7F2A8EB7-9FDD-41D2-B64D-BAB0E0B00C8C}" dt="2023-05-16T08:46:26.825" v="608" actId="47"/>
        <pc:sldMkLst>
          <pc:docMk/>
          <pc:sldMk cId="1860899344" sldId="1327"/>
        </pc:sldMkLst>
      </pc:sldChg>
      <pc:sldChg chg="del">
        <pc:chgData name="Isabelle Ruedi" userId="f8c90a3b-9cb0-4b94-bd53-16ace685af13" providerId="ADAL" clId="{7F2A8EB7-9FDD-41D2-B64D-BAB0E0B00C8C}" dt="2023-05-16T08:46:33.705" v="611" actId="47"/>
        <pc:sldMkLst>
          <pc:docMk/>
          <pc:sldMk cId="2978942707" sldId="1335"/>
        </pc:sldMkLst>
      </pc:sldChg>
      <pc:sldChg chg="modSp mod">
        <pc:chgData name="Isabelle Ruedi" userId="f8c90a3b-9cb0-4b94-bd53-16ace685af13" providerId="ADAL" clId="{7F2A8EB7-9FDD-41D2-B64D-BAB0E0B00C8C}" dt="2023-05-15T15:36:36.672" v="155" actId="255"/>
        <pc:sldMkLst>
          <pc:docMk/>
          <pc:sldMk cId="3193049120" sldId="1338"/>
        </pc:sldMkLst>
        <pc:spChg chg="mod">
          <ac:chgData name="Isabelle Ruedi" userId="f8c90a3b-9cb0-4b94-bd53-16ace685af13" providerId="ADAL" clId="{7F2A8EB7-9FDD-41D2-B64D-BAB0E0B00C8C}" dt="2023-05-15T15:36:36.672" v="155" actId="255"/>
          <ac:spMkLst>
            <pc:docMk/>
            <pc:sldMk cId="3193049120" sldId="1338"/>
            <ac:spMk id="2" creationId="{FF1C280A-99C9-ED35-B53F-8EB1711BD88C}"/>
          </ac:spMkLst>
        </pc:spChg>
        <pc:spChg chg="mod">
          <ac:chgData name="Isabelle Ruedi" userId="f8c90a3b-9cb0-4b94-bd53-16ace685af13" providerId="ADAL" clId="{7F2A8EB7-9FDD-41D2-B64D-BAB0E0B00C8C}" dt="2023-05-15T15:34:10.700" v="146" actId="20577"/>
          <ac:spMkLst>
            <pc:docMk/>
            <pc:sldMk cId="3193049120" sldId="1338"/>
            <ac:spMk id="5" creationId="{8673974A-4746-3C4E-95D9-D8671B53F5B1}"/>
          </ac:spMkLst>
        </pc:spChg>
      </pc:sldChg>
      <pc:sldChg chg="del">
        <pc:chgData name="Isabelle Ruedi" userId="f8c90a3b-9cb0-4b94-bd53-16ace685af13" providerId="ADAL" clId="{7F2A8EB7-9FDD-41D2-B64D-BAB0E0B00C8C}" dt="2023-05-16T08:23:43.512" v="397" actId="47"/>
        <pc:sldMkLst>
          <pc:docMk/>
          <pc:sldMk cId="2866996583" sldId="1341"/>
        </pc:sldMkLst>
      </pc:sldChg>
      <pc:sldChg chg="modSp add del mod">
        <pc:chgData name="Isabelle Ruedi" userId="f8c90a3b-9cb0-4b94-bd53-16ace685af13" providerId="ADAL" clId="{7F2A8EB7-9FDD-41D2-B64D-BAB0E0B00C8C}" dt="2023-05-16T08:23:40.885" v="396" actId="47"/>
        <pc:sldMkLst>
          <pc:docMk/>
          <pc:sldMk cId="2349558217" sldId="1342"/>
        </pc:sldMkLst>
        <pc:spChg chg="mod">
          <ac:chgData name="Isabelle Ruedi" userId="f8c90a3b-9cb0-4b94-bd53-16ace685af13" providerId="ADAL" clId="{7F2A8EB7-9FDD-41D2-B64D-BAB0E0B00C8C}" dt="2023-05-16T08:14:48.500" v="322" actId="948"/>
          <ac:spMkLst>
            <pc:docMk/>
            <pc:sldMk cId="2349558217" sldId="1342"/>
            <ac:spMk id="14" creationId="{A427E7D5-3B68-3656-84AF-10AEC66D8AD4}"/>
          </ac:spMkLst>
        </pc:spChg>
        <pc:spChg chg="mod">
          <ac:chgData name="Isabelle Ruedi" userId="f8c90a3b-9cb0-4b94-bd53-16ace685af13" providerId="ADAL" clId="{7F2A8EB7-9FDD-41D2-B64D-BAB0E0B00C8C}" dt="2023-05-15T15:40:10.493" v="195" actId="20577"/>
          <ac:spMkLst>
            <pc:docMk/>
            <pc:sldMk cId="2349558217" sldId="1342"/>
            <ac:spMk id="15" creationId="{29CCA19C-339A-3362-6038-4970D2A4F277}"/>
          </ac:spMkLst>
        </pc:spChg>
      </pc:sldChg>
      <pc:sldChg chg="modSp add mod modNotesTx">
        <pc:chgData name="Isabelle Ruedi" userId="f8c90a3b-9cb0-4b94-bd53-16ace685af13" providerId="ADAL" clId="{7F2A8EB7-9FDD-41D2-B64D-BAB0E0B00C8C}" dt="2023-05-22T11:50:46.784" v="3994" actId="20577"/>
        <pc:sldMkLst>
          <pc:docMk/>
          <pc:sldMk cId="1546033010" sldId="1343"/>
        </pc:sldMkLst>
        <pc:spChg chg="mod">
          <ac:chgData name="Isabelle Ruedi" userId="f8c90a3b-9cb0-4b94-bd53-16ace685af13" providerId="ADAL" clId="{7F2A8EB7-9FDD-41D2-B64D-BAB0E0B00C8C}" dt="2023-05-22T11:50:46.784" v="3994" actId="20577"/>
          <ac:spMkLst>
            <pc:docMk/>
            <pc:sldMk cId="1546033010" sldId="1343"/>
            <ac:spMk id="14" creationId="{A427E7D5-3B68-3656-84AF-10AEC66D8AD4}"/>
          </ac:spMkLst>
        </pc:spChg>
      </pc:sldChg>
      <pc:sldChg chg="modSp add mod modNotesTx">
        <pc:chgData name="Isabelle Ruedi" userId="f8c90a3b-9cb0-4b94-bd53-16ace685af13" providerId="ADAL" clId="{7F2A8EB7-9FDD-41D2-B64D-BAB0E0B00C8C}" dt="2023-05-22T12:13:01.659" v="4559" actId="20577"/>
        <pc:sldMkLst>
          <pc:docMk/>
          <pc:sldMk cId="263625961" sldId="1344"/>
        </pc:sldMkLst>
        <pc:spChg chg="mod">
          <ac:chgData name="Isabelle Ruedi" userId="f8c90a3b-9cb0-4b94-bd53-16ace685af13" providerId="ADAL" clId="{7F2A8EB7-9FDD-41D2-B64D-BAB0E0B00C8C}" dt="2023-05-22T12:13:01.659" v="4559" actId="20577"/>
          <ac:spMkLst>
            <pc:docMk/>
            <pc:sldMk cId="263625961" sldId="1344"/>
            <ac:spMk id="14" creationId="{A427E7D5-3B68-3656-84AF-10AEC66D8AD4}"/>
          </ac:spMkLst>
        </pc:spChg>
        <pc:spChg chg="mod">
          <ac:chgData name="Isabelle Ruedi" userId="f8c90a3b-9cb0-4b94-bd53-16ace685af13" providerId="ADAL" clId="{7F2A8EB7-9FDD-41D2-B64D-BAB0E0B00C8C}" dt="2023-05-16T08:18:04.721" v="336" actId="20577"/>
          <ac:spMkLst>
            <pc:docMk/>
            <pc:sldMk cId="263625961" sldId="1344"/>
            <ac:spMk id="15" creationId="{29CCA19C-339A-3362-6038-4970D2A4F277}"/>
          </ac:spMkLst>
        </pc:spChg>
      </pc:sldChg>
      <pc:sldChg chg="modSp add del mod modNotesTx">
        <pc:chgData name="Isabelle Ruedi" userId="f8c90a3b-9cb0-4b94-bd53-16ace685af13" providerId="ADAL" clId="{7F2A8EB7-9FDD-41D2-B64D-BAB0E0B00C8C}" dt="2023-05-22T14:03:00.228" v="6528" actId="47"/>
        <pc:sldMkLst>
          <pc:docMk/>
          <pc:sldMk cId="2734682651" sldId="1345"/>
        </pc:sldMkLst>
        <pc:spChg chg="mod">
          <ac:chgData name="Isabelle Ruedi" userId="f8c90a3b-9cb0-4b94-bd53-16ace685af13" providerId="ADAL" clId="{7F2A8EB7-9FDD-41D2-B64D-BAB0E0B00C8C}" dt="2023-05-22T13:52:00.744" v="6181" actId="27636"/>
          <ac:spMkLst>
            <pc:docMk/>
            <pc:sldMk cId="2734682651" sldId="1345"/>
            <ac:spMk id="14" creationId="{A427E7D5-3B68-3656-84AF-10AEC66D8AD4}"/>
          </ac:spMkLst>
        </pc:spChg>
        <pc:spChg chg="mod">
          <ac:chgData name="Isabelle Ruedi" userId="f8c90a3b-9cb0-4b94-bd53-16ace685af13" providerId="ADAL" clId="{7F2A8EB7-9FDD-41D2-B64D-BAB0E0B00C8C}" dt="2023-05-16T08:38:11.907" v="515" actId="20577"/>
          <ac:spMkLst>
            <pc:docMk/>
            <pc:sldMk cId="2734682651" sldId="1345"/>
            <ac:spMk id="15" creationId="{29CCA19C-339A-3362-6038-4970D2A4F277}"/>
          </ac:spMkLst>
        </pc:spChg>
      </pc:sldChg>
      <pc:sldChg chg="modSp add del mod">
        <pc:chgData name="Isabelle Ruedi" userId="f8c90a3b-9cb0-4b94-bd53-16ace685af13" providerId="ADAL" clId="{7F2A8EB7-9FDD-41D2-B64D-BAB0E0B00C8C}" dt="2023-05-16T11:38:32.613" v="3758" actId="2696"/>
        <pc:sldMkLst>
          <pc:docMk/>
          <pc:sldMk cId="3716555070" sldId="1346"/>
        </pc:sldMkLst>
        <pc:spChg chg="mod">
          <ac:chgData name="Isabelle Ruedi" userId="f8c90a3b-9cb0-4b94-bd53-16ace685af13" providerId="ADAL" clId="{7F2A8EB7-9FDD-41D2-B64D-BAB0E0B00C8C}" dt="2023-05-16T09:59:25.544" v="3270" actId="6549"/>
          <ac:spMkLst>
            <pc:docMk/>
            <pc:sldMk cId="3716555070" sldId="1346"/>
            <ac:spMk id="15" creationId="{29CCA19C-339A-3362-6038-4970D2A4F277}"/>
          </ac:spMkLst>
        </pc:spChg>
      </pc:sldChg>
      <pc:sldChg chg="modSp add mod modNotesTx">
        <pc:chgData name="Isabelle Ruedi" userId="f8c90a3b-9cb0-4b94-bd53-16ace685af13" providerId="ADAL" clId="{7F2A8EB7-9FDD-41D2-B64D-BAB0E0B00C8C}" dt="2023-05-22T13:12:20.429" v="5301" actId="113"/>
        <pc:sldMkLst>
          <pc:docMk/>
          <pc:sldMk cId="4265510699" sldId="1347"/>
        </pc:sldMkLst>
        <pc:spChg chg="mod">
          <ac:chgData name="Isabelle Ruedi" userId="f8c90a3b-9cb0-4b94-bd53-16ace685af13" providerId="ADAL" clId="{7F2A8EB7-9FDD-41D2-B64D-BAB0E0B00C8C}" dt="2023-05-22T13:12:20.429" v="5301" actId="113"/>
          <ac:spMkLst>
            <pc:docMk/>
            <pc:sldMk cId="4265510699" sldId="1347"/>
            <ac:spMk id="2" creationId="{3B67B48F-169F-AB5D-C968-A894C9662DD8}"/>
          </ac:spMkLst>
        </pc:spChg>
        <pc:spChg chg="mod">
          <ac:chgData name="Isabelle Ruedi" userId="f8c90a3b-9cb0-4b94-bd53-16ace685af13" providerId="ADAL" clId="{7F2A8EB7-9FDD-41D2-B64D-BAB0E0B00C8C}" dt="2023-05-16T10:00:18.472" v="3274" actId="6549"/>
          <ac:spMkLst>
            <pc:docMk/>
            <pc:sldMk cId="4265510699" sldId="1347"/>
            <ac:spMk id="4" creationId="{14EB5B3D-65BC-14CB-F735-E9732F8B4D44}"/>
          </ac:spMkLst>
        </pc:spChg>
      </pc:sldChg>
      <pc:sldChg chg="modSp add del mod modNotesTx">
        <pc:chgData name="Isabelle Ruedi" userId="f8c90a3b-9cb0-4b94-bd53-16ace685af13" providerId="ADAL" clId="{7F2A8EB7-9FDD-41D2-B64D-BAB0E0B00C8C}" dt="2023-05-22T13:47:57.939" v="6031" actId="47"/>
        <pc:sldMkLst>
          <pc:docMk/>
          <pc:sldMk cId="386698823" sldId="1348"/>
        </pc:sldMkLst>
        <pc:spChg chg="mod">
          <ac:chgData name="Isabelle Ruedi" userId="f8c90a3b-9cb0-4b94-bd53-16ace685af13" providerId="ADAL" clId="{7F2A8EB7-9FDD-41D2-B64D-BAB0E0B00C8C}" dt="2023-05-22T13:15:30.159" v="5379" actId="20577"/>
          <ac:spMkLst>
            <pc:docMk/>
            <pc:sldMk cId="386698823" sldId="1348"/>
            <ac:spMk id="14" creationId="{A427E7D5-3B68-3656-84AF-10AEC66D8AD4}"/>
          </ac:spMkLst>
        </pc:spChg>
        <pc:spChg chg="mod">
          <ac:chgData name="Isabelle Ruedi" userId="f8c90a3b-9cb0-4b94-bd53-16ace685af13" providerId="ADAL" clId="{7F2A8EB7-9FDD-41D2-B64D-BAB0E0B00C8C}" dt="2023-05-22T12:31:07.708" v="4610" actId="20577"/>
          <ac:spMkLst>
            <pc:docMk/>
            <pc:sldMk cId="386698823" sldId="1348"/>
            <ac:spMk id="15" creationId="{29CCA19C-339A-3362-6038-4970D2A4F277}"/>
          </ac:spMkLst>
        </pc:spChg>
      </pc:sldChg>
      <pc:sldChg chg="add del">
        <pc:chgData name="Isabelle Ruedi" userId="f8c90a3b-9cb0-4b94-bd53-16ace685af13" providerId="ADAL" clId="{7F2A8EB7-9FDD-41D2-B64D-BAB0E0B00C8C}" dt="2023-05-22T13:18:07.690" v="5382" actId="47"/>
        <pc:sldMkLst>
          <pc:docMk/>
          <pc:sldMk cId="573699362" sldId="1349"/>
        </pc:sldMkLst>
      </pc:sldChg>
      <pc:sldChg chg="modSp add mod modNotesTx">
        <pc:chgData name="Isabelle Ruedi" userId="f8c90a3b-9cb0-4b94-bd53-16ace685af13" providerId="ADAL" clId="{7F2A8EB7-9FDD-41D2-B64D-BAB0E0B00C8C}" dt="2023-05-22T14:07:51.628" v="6529" actId="6549"/>
        <pc:sldMkLst>
          <pc:docMk/>
          <pc:sldMk cId="1577369461" sldId="1350"/>
        </pc:sldMkLst>
        <pc:spChg chg="mod">
          <ac:chgData name="Isabelle Ruedi" userId="f8c90a3b-9cb0-4b94-bd53-16ace685af13" providerId="ADAL" clId="{7F2A8EB7-9FDD-41D2-B64D-BAB0E0B00C8C}" dt="2023-05-22T14:07:51.628" v="6529" actId="6549"/>
          <ac:spMkLst>
            <pc:docMk/>
            <pc:sldMk cId="1577369461" sldId="1350"/>
            <ac:spMk id="14" creationId="{A427E7D5-3B68-3656-84AF-10AEC66D8AD4}"/>
          </ac:spMkLst>
        </pc:spChg>
        <pc:spChg chg="mod">
          <ac:chgData name="Isabelle Ruedi" userId="f8c90a3b-9cb0-4b94-bd53-16ace685af13" providerId="ADAL" clId="{7F2A8EB7-9FDD-41D2-B64D-BAB0E0B00C8C}" dt="2023-05-22T13:18:15.943" v="5383" actId="6549"/>
          <ac:spMkLst>
            <pc:docMk/>
            <pc:sldMk cId="1577369461" sldId="1350"/>
            <ac:spMk id="15" creationId="{29CCA19C-339A-3362-6038-4970D2A4F277}"/>
          </ac:spMkLst>
        </pc:spChg>
      </pc:sldChg>
      <pc:sldChg chg="modSp add mod modNotesTx">
        <pc:chgData name="Isabelle Ruedi" userId="f8c90a3b-9cb0-4b94-bd53-16ace685af13" providerId="ADAL" clId="{7F2A8EB7-9FDD-41D2-B64D-BAB0E0B00C8C}" dt="2023-05-22T14:02:18.967" v="6527" actId="27636"/>
        <pc:sldMkLst>
          <pc:docMk/>
          <pc:sldMk cId="2841724866" sldId="1351"/>
        </pc:sldMkLst>
        <pc:spChg chg="mod">
          <ac:chgData name="Isabelle Ruedi" userId="f8c90a3b-9cb0-4b94-bd53-16ace685af13" providerId="ADAL" clId="{7F2A8EB7-9FDD-41D2-B64D-BAB0E0B00C8C}" dt="2023-05-22T14:02:18.967" v="6527" actId="27636"/>
          <ac:spMkLst>
            <pc:docMk/>
            <pc:sldMk cId="2841724866" sldId="1351"/>
            <ac:spMk id="14" creationId="{A427E7D5-3B68-3656-84AF-10AEC66D8AD4}"/>
          </ac:spMkLst>
        </pc:spChg>
      </pc:sldChg>
      <pc:sldChg chg="add del">
        <pc:chgData name="Isabelle Ruedi" userId="f8c90a3b-9cb0-4b94-bd53-16ace685af13" providerId="ADAL" clId="{7F2A8EB7-9FDD-41D2-B64D-BAB0E0B00C8C}" dt="2023-05-22T13:48:12.110" v="6033"/>
        <pc:sldMkLst>
          <pc:docMk/>
          <pc:sldMk cId="3463011575" sldId="1351"/>
        </pc:sldMkLst>
      </pc:sldChg>
      <pc:sldChg chg="del">
        <pc:chgData name="Isabelle Ruedi" userId="f8c90a3b-9cb0-4b94-bd53-16ace685af13" providerId="ADAL" clId="{7F2A8EB7-9FDD-41D2-B64D-BAB0E0B00C8C}" dt="2023-05-16T08:27:11.461" v="402"/>
        <pc:sldMkLst>
          <pc:docMk/>
          <pc:sldMk cId="3636890007" sldId="136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90552485767497"/>
          <c:y val="5.8941924822162595E-2"/>
          <c:w val="0.54829526962082076"/>
          <c:h val="0.86999264707033042"/>
        </c:manualLayout>
      </c:layout>
      <c:doughnutChart>
        <c:varyColors val="1"/>
        <c:ser>
          <c:idx val="0"/>
          <c:order val="0"/>
          <c:tx>
            <c:strRef>
              <c:f>Sheet1!$B$1</c:f>
              <c:strCache>
                <c:ptCount val="1"/>
                <c:pt idx="0">
                  <c:v>value</c:v>
                </c:pt>
              </c:strCache>
            </c:strRef>
          </c:tx>
          <c:spPr>
            <a:ln w="28575">
              <a:noFill/>
            </a:ln>
            <a:effectLst/>
            <a:scene3d>
              <a:camera prst="orthographicFront"/>
              <a:lightRig rig="threePt" dir="t"/>
            </a:scene3d>
            <a:sp3d/>
          </c:spPr>
          <c:dPt>
            <c:idx val="0"/>
            <c:bubble3D val="0"/>
            <c:spPr>
              <a:solidFill>
                <a:srgbClr val="005BAA"/>
              </a:solidFill>
              <a:ln w="28575">
                <a:noFill/>
              </a:ln>
              <a:effectLst/>
              <a:scene3d>
                <a:camera prst="orthographicFront"/>
                <a:lightRig rig="threePt" dir="t"/>
              </a:scene3d>
              <a:sp3d/>
            </c:spPr>
            <c:extLst>
              <c:ext xmlns:c16="http://schemas.microsoft.com/office/drawing/2014/chart" uri="{C3380CC4-5D6E-409C-BE32-E72D297353CC}">
                <c16:uniqueId val="{00000001-BC55-4805-BDCB-2D575D1044AB}"/>
              </c:ext>
            </c:extLst>
          </c:dPt>
          <c:dPt>
            <c:idx val="1"/>
            <c:bubble3D val="0"/>
            <c:spPr>
              <a:solidFill>
                <a:srgbClr val="00B5D5"/>
              </a:solidFill>
              <a:ln w="28575">
                <a:noFill/>
              </a:ln>
              <a:effectLst/>
              <a:scene3d>
                <a:camera prst="orthographicFront"/>
                <a:lightRig rig="threePt" dir="t"/>
              </a:scene3d>
              <a:sp3d/>
            </c:spPr>
            <c:extLst>
              <c:ext xmlns:c16="http://schemas.microsoft.com/office/drawing/2014/chart" uri="{C3380CC4-5D6E-409C-BE32-E72D297353CC}">
                <c16:uniqueId val="{00000003-BC55-4805-BDCB-2D575D1044AB}"/>
              </c:ext>
            </c:extLst>
          </c:dPt>
          <c:dPt>
            <c:idx val="2"/>
            <c:bubble3D val="0"/>
            <c:spPr>
              <a:solidFill>
                <a:srgbClr val="FAA61A"/>
              </a:solidFill>
              <a:ln w="28575">
                <a:noFill/>
              </a:ln>
              <a:effectLst/>
              <a:scene3d>
                <a:camera prst="orthographicFront"/>
                <a:lightRig rig="threePt" dir="t"/>
              </a:scene3d>
              <a:sp3d/>
            </c:spPr>
            <c:extLst>
              <c:ext xmlns:c16="http://schemas.microsoft.com/office/drawing/2014/chart" uri="{C3380CC4-5D6E-409C-BE32-E72D297353CC}">
                <c16:uniqueId val="{00000005-BC55-4805-BDCB-2D575D1044AB}"/>
              </c:ext>
            </c:extLst>
          </c:dPt>
          <c:dPt>
            <c:idx val="3"/>
            <c:bubble3D val="0"/>
            <c:spPr>
              <a:solidFill>
                <a:srgbClr val="70BF54"/>
              </a:solidFill>
              <a:ln w="28575">
                <a:noFill/>
              </a:ln>
              <a:effectLst/>
              <a:scene3d>
                <a:camera prst="orthographicFront"/>
                <a:lightRig rig="threePt" dir="t"/>
              </a:scene3d>
              <a:sp3d/>
            </c:spPr>
            <c:extLst>
              <c:ext xmlns:c16="http://schemas.microsoft.com/office/drawing/2014/chart" uri="{C3380CC4-5D6E-409C-BE32-E72D297353CC}">
                <c16:uniqueId val="{00000007-BC55-4805-BDCB-2D575D1044AB}"/>
              </c:ext>
            </c:extLst>
          </c:dPt>
          <c:dLbls>
            <c:delete val="1"/>
          </c:dLbls>
          <c:cat>
            <c:strRef>
              <c:f>Sheet1!$A$2:$A$5</c:f>
              <c:strCache>
                <c:ptCount val="4"/>
                <c:pt idx="0">
                  <c:v>Sale</c:v>
                </c:pt>
                <c:pt idx="1">
                  <c:v>Revenue</c:v>
                </c:pt>
                <c:pt idx="2">
                  <c:v>Profit</c:v>
                </c:pt>
                <c:pt idx="3">
                  <c:v>Expenditure</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BC55-4805-BDCB-2D575D1044AB}"/>
            </c:ext>
          </c:extLst>
        </c:ser>
        <c:dLbls>
          <c:showLegendKey val="0"/>
          <c:showVal val="0"/>
          <c:showCatName val="0"/>
          <c:showSerName val="0"/>
          <c:showPercent val="1"/>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sz="1200"/>
      </a:pPr>
      <a:endParaRPr lang="en-C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1994C5B1-5D64-DD4B-84CE-49467066B0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latin typeface="Arial" panose="020B0604020202020204" pitchFamily="34" charset="0"/>
            </a:endParaRPr>
          </a:p>
        </p:txBody>
      </p:sp>
      <p:sp>
        <p:nvSpPr>
          <p:cNvPr id="3" name="Marcador de fecha 2">
            <a:extLst>
              <a:ext uri="{FF2B5EF4-FFF2-40B4-BE49-F238E27FC236}">
                <a16:creationId xmlns:a16="http://schemas.microsoft.com/office/drawing/2014/main" id="{BA8A759C-D84B-4B42-8853-5AD67C2297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D2DC6E-1291-DF47-962B-9B9061A83F1C}" type="datetimeFigureOut">
              <a:rPr lang="es-ES" smtClean="0">
                <a:latin typeface="Arial" panose="020B0604020202020204" pitchFamily="34" charset="0"/>
              </a:rPr>
              <a:t>22/05/2023</a:t>
            </a:fld>
            <a:endParaRPr lang="es-ES" dirty="0">
              <a:latin typeface="Arial" panose="020B0604020202020204" pitchFamily="34" charset="0"/>
            </a:endParaRPr>
          </a:p>
        </p:txBody>
      </p:sp>
      <p:sp>
        <p:nvSpPr>
          <p:cNvPr id="4" name="Marcador de pie de página 3">
            <a:extLst>
              <a:ext uri="{FF2B5EF4-FFF2-40B4-BE49-F238E27FC236}">
                <a16:creationId xmlns:a16="http://schemas.microsoft.com/office/drawing/2014/main" id="{9AD584F3-7A75-DD44-B0D1-77A51EC860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latin typeface="Arial" panose="020B0604020202020204" pitchFamily="34" charset="0"/>
            </a:endParaRPr>
          </a:p>
        </p:txBody>
      </p:sp>
      <p:sp>
        <p:nvSpPr>
          <p:cNvPr id="5" name="Marcador de número de diapositiva 4">
            <a:extLst>
              <a:ext uri="{FF2B5EF4-FFF2-40B4-BE49-F238E27FC236}">
                <a16:creationId xmlns:a16="http://schemas.microsoft.com/office/drawing/2014/main" id="{245AAE84-ECC6-E14F-A668-AAE3D72186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41CD7D-B8C2-994D-ACDC-667552003B3D}" type="slidenum">
              <a:rPr lang="es-ES" smtClean="0">
                <a:latin typeface="Arial" panose="020B0604020202020204" pitchFamily="34" charset="0"/>
              </a:rPr>
              <a:t>‹#›</a:t>
            </a:fld>
            <a:endParaRPr lang="es-ES" dirty="0">
              <a:latin typeface="Arial" panose="020B0604020202020204" pitchFamily="34" charset="0"/>
            </a:endParaRPr>
          </a:p>
        </p:txBody>
      </p:sp>
    </p:spTree>
    <p:extLst>
      <p:ext uri="{BB962C8B-B14F-4D97-AF65-F5344CB8AC3E}">
        <p14:creationId xmlns:p14="http://schemas.microsoft.com/office/powerpoint/2010/main" val="1723081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55EE6F-449F-4C67-91D8-A42ECC863387}" type="datetimeFigureOut">
              <a:rPr lang="en-US" smtClean="0"/>
              <a:t>5/22/2023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ADB20-D4A1-4748-BA66-A2B3CA7322A9}" type="slidenum">
              <a:rPr lang="en-US" smtClean="0"/>
              <a:t>‹#›</a:t>
            </a:fld>
            <a:endParaRPr lang="en-US"/>
          </a:p>
        </p:txBody>
      </p:sp>
    </p:spTree>
    <p:extLst>
      <p:ext uri="{BB962C8B-B14F-4D97-AF65-F5344CB8AC3E}">
        <p14:creationId xmlns:p14="http://schemas.microsoft.com/office/powerpoint/2010/main" val="2413367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ibrary.wmo.int/index.php?lvl=notice_display&amp;id=220#.YzvwuXZBw2x"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library.wmo.int/index.php?lvl=notice_display&amp;id=19925#.YzvxcHZBw2w" TargetMode="External"/><Relationship Id="rId4" Type="http://schemas.openxmlformats.org/officeDocument/2006/relationships/hyperlink" Target="https://library.wmo.int/index.php?lvl=notice_display&amp;id=7394#.YzvxTHZBw2w"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Standardized terminology is key for efficient and effective international cooperation, and the exchange and standardization of technical information used by WMO.</a:t>
            </a:r>
            <a:endParaRPr lang="en-CH" sz="1200" kern="1200" dirty="0">
              <a:solidFill>
                <a:schemeClr val="tx1"/>
              </a:solidFill>
              <a:effectLst/>
              <a:latin typeface="+mn-lt"/>
              <a:ea typeface="+mn-ea"/>
              <a:cs typeface="+mn-cs"/>
            </a:endParaRPr>
          </a:p>
          <a:p>
            <a:pPr marL="0" indent="0">
              <a:lnSpc>
                <a:spcPct val="150000"/>
              </a:lnSpc>
              <a:buFont typeface="Arial" panose="020B0604020202020204" pitchFamily="34" charset="0"/>
              <a:buNone/>
            </a:pPr>
            <a:r>
              <a:rPr lang="en-US" sz="2200" dirty="0">
                <a:solidFill>
                  <a:srgbClr val="005BAA"/>
                </a:solidFill>
              </a:rPr>
              <a:t>WMO activities rely on using a common vocabulary.</a:t>
            </a:r>
          </a:p>
          <a:p>
            <a:pPr marL="800100" lvl="1" indent="-342900">
              <a:spcBef>
                <a:spcPts val="400"/>
              </a:spcBef>
              <a:buFont typeface="Wingdings" panose="05000000000000000000" pitchFamily="2" charset="2"/>
              <a:buChar char="Ø"/>
            </a:pPr>
            <a:r>
              <a:rPr lang="en-US" dirty="0">
                <a:solidFill>
                  <a:srgbClr val="005BAA"/>
                </a:solidFill>
              </a:rPr>
              <a:t>This is particularly critical nowadays with initiatives such as WIGOS, Unified Data Policy, Early Warning for All, and Global Greenhouse Gas Monitoring Infrastructure that rely on the engagement of a range of communities, some of them not familiar with WMO.</a:t>
            </a:r>
          </a:p>
          <a:p>
            <a:pPr marL="0" lvl="0" indent="0" algn="l">
              <a:spcBef>
                <a:spcPts val="400"/>
              </a:spcBef>
              <a:buFont typeface="Wingdings" panose="05000000000000000000" pitchFamily="2" charset="2"/>
              <a:buNone/>
            </a:pPr>
            <a:endParaRPr lang="en-US" dirty="0">
              <a:solidFill>
                <a:srgbClr val="005BAA"/>
              </a:solidFill>
            </a:endParaRPr>
          </a:p>
          <a:p>
            <a:pPr marL="0" marR="0" lvl="0" indent="0" algn="l" defTabSz="914400" rtl="0" eaLnBrk="1" fontAlgn="auto" latinLnBrk="0" hangingPunct="1">
              <a:lnSpc>
                <a:spcPct val="100000"/>
              </a:lnSpc>
              <a:spcBef>
                <a:spcPts val="400"/>
              </a:spcBef>
              <a:spcAft>
                <a:spcPts val="0"/>
              </a:spcAft>
              <a:buClrTx/>
              <a:buSzTx/>
              <a:buFont typeface="Wingdings" panose="05000000000000000000" pitchFamily="2" charset="2"/>
              <a:buNone/>
              <a:tabLst/>
              <a:defRPr/>
            </a:pPr>
            <a:r>
              <a:rPr lang="en-US" dirty="0">
                <a:solidFill>
                  <a:srgbClr val="005BAA"/>
                </a:solidFill>
              </a:rPr>
              <a:t>WMO recognized this already at the time of its creation. However, </a:t>
            </a:r>
            <a:r>
              <a:rPr lang="en-GB" sz="1800" dirty="0">
                <a:solidFill>
                  <a:srgbClr val="005BAA"/>
                </a:solidFill>
                <a:effectLst/>
                <a:latin typeface="Verdana" panose="020B0604030504040204" pitchFamily="34" charset="0"/>
                <a:ea typeface="Verdana" panose="020B0604030504040204" pitchFamily="34" charset="0"/>
              </a:rPr>
              <a:t>c</a:t>
            </a:r>
            <a:r>
              <a:rPr lang="en-GB" sz="1800" dirty="0">
                <a:effectLst/>
                <a:latin typeface="Verdana" panose="020B0604030504040204" pitchFamily="34" charset="0"/>
                <a:ea typeface="Verdana" panose="020B0604030504040204" pitchFamily="34" charset="0"/>
                <a:cs typeface="Verdana" panose="020B0604030504040204" pitchFamily="34" charset="0"/>
              </a:rPr>
              <a:t>urrently, definitions of terms are scattered across different kinds of WMO publications. As a result, it is difficult for communities inside and outside WMO to identify which publications should be looked for when seeking an ‘authoritative definition’. This is prone for ambiguities, misinterpretations and errors.</a:t>
            </a:r>
          </a:p>
          <a:p>
            <a:pPr marL="0" marR="0" lvl="0" indent="0" algn="l" defTabSz="914400" rtl="0" eaLnBrk="1" fontAlgn="auto" latinLnBrk="0" hangingPunct="1">
              <a:lnSpc>
                <a:spcPct val="100000"/>
              </a:lnSpc>
              <a:spcBef>
                <a:spcPts val="400"/>
              </a:spcBef>
              <a:spcAft>
                <a:spcPts val="0"/>
              </a:spcAft>
              <a:buClrTx/>
              <a:buSzTx/>
              <a:buFont typeface="Wingdings" panose="05000000000000000000" pitchFamily="2" charset="2"/>
              <a:buNone/>
              <a:tabLst/>
              <a:defRPr/>
            </a:pPr>
            <a:endParaRPr lang="en-GB" sz="1800" dirty="0">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sz="1800" dirty="0">
                <a:effectLst/>
                <a:latin typeface="Verdana" panose="020B0604030504040204" pitchFamily="34" charset="0"/>
                <a:ea typeface="Verdana" panose="020B0604030504040204" pitchFamily="34" charset="0"/>
                <a:cs typeface="Verdana" panose="020B0604030504040204" pitchFamily="34" charset="0"/>
              </a:rPr>
              <a:t>Though most terms were integrated in the United Nations Terminology Database (UNTERM), this system does not enable to identify an “authoritative source” nor provides a clearly identified body in charge of updates.</a:t>
            </a:r>
            <a:endParaRPr lang="en-CH" sz="1800" dirty="0">
              <a:effectLst/>
              <a:latin typeface="Verdana" panose="020B0604030504040204" pitchFamily="34" charset="0"/>
              <a:ea typeface="Verdana" panose="020B0604030504040204" pitchFamily="34" charset="0"/>
              <a:cs typeface="Verdana" panose="020B0604030504040204" pitchFamily="34" charset="0"/>
            </a:endParaRPr>
          </a:p>
          <a:p>
            <a:pPr marL="0" indent="0">
              <a:spcBef>
                <a:spcPts val="800"/>
              </a:spcBef>
              <a:buFont typeface="Arial" panose="020B0604020202020204" pitchFamily="34" charset="0"/>
              <a:buNone/>
            </a:pPr>
            <a:endParaRPr lang="en-US" sz="1800" dirty="0">
              <a:solidFill>
                <a:srgbClr val="005BAA"/>
              </a:solidFill>
              <a:ea typeface="Helvetica Neue" panose="02000503000000020004" pitchFamily="2" charset="0"/>
              <a:cs typeface="Helvetica Neue" panose="02000503000000020004" pitchFamily="2" charset="0"/>
            </a:endParaRPr>
          </a:p>
          <a:p>
            <a:pPr marL="0" indent="0">
              <a:spcBef>
                <a:spcPts val="800"/>
              </a:spcBef>
              <a:buFont typeface="Arial" panose="020B0604020202020204" pitchFamily="34" charset="0"/>
              <a:buNone/>
            </a:pPr>
            <a:r>
              <a:rPr lang="en-US" sz="1800" dirty="0">
                <a:solidFill>
                  <a:srgbClr val="005BAA"/>
                </a:solidFill>
                <a:ea typeface="Helvetica Neue" panose="02000503000000020004" pitchFamily="2" charset="0"/>
                <a:cs typeface="Helvetica Neue" panose="02000503000000020004" pitchFamily="2" charset="0"/>
              </a:rPr>
              <a:t>We have to recognize that there are</a:t>
            </a:r>
            <a:r>
              <a:rPr lang="en-US" sz="1800" dirty="0">
                <a:solidFill>
                  <a:srgbClr val="005BAA"/>
                </a:solidFill>
              </a:rPr>
              <a:t> </a:t>
            </a:r>
            <a:r>
              <a:rPr lang="en-US" sz="1800" dirty="0">
                <a:solidFill>
                  <a:srgbClr val="005BAA"/>
                </a:solidFill>
                <a:ea typeface="Helvetica Neue" panose="02000503000000020004" pitchFamily="2" charset="0"/>
                <a:cs typeface="Helvetica Neue" panose="02000503000000020004" pitchFamily="2" charset="0"/>
              </a:rPr>
              <a:t>discrepancies in the way that specific terms are being used in different WMO documents/activities.</a:t>
            </a:r>
          </a:p>
          <a:p>
            <a:pPr marL="0" indent="0">
              <a:spcBef>
                <a:spcPts val="800"/>
              </a:spcBef>
              <a:buFont typeface="Arial" panose="020B0604020202020204" pitchFamily="34" charset="0"/>
              <a:buNone/>
            </a:pPr>
            <a:endParaRPr lang="en-US" sz="1800" dirty="0">
              <a:solidFill>
                <a:srgbClr val="005BAA"/>
              </a:solidFill>
              <a:ea typeface="Helvetica Neue" panose="02000503000000020004" pitchFamily="2" charset="0"/>
              <a:cs typeface="Helvetica Neue" panose="02000503000000020004" pitchFamily="2" charset="0"/>
            </a:endParaRPr>
          </a:p>
          <a:p>
            <a:pPr marL="0" indent="0">
              <a:spcBef>
                <a:spcPts val="800"/>
              </a:spcBef>
              <a:buFont typeface="Arial" panose="020B0604020202020204" pitchFamily="34" charset="0"/>
              <a:buNone/>
            </a:pPr>
            <a:endParaRPr lang="en-US" sz="1800" dirty="0">
              <a:solidFill>
                <a:srgbClr val="005BAA"/>
              </a:solidFill>
              <a:ea typeface="Helvetica Neue" panose="02000503000000020004" pitchFamily="2" charset="0"/>
              <a:cs typeface="Helvetica Neue" panose="02000503000000020004" pitchFamily="2" charset="0"/>
            </a:endParaRPr>
          </a:p>
        </p:txBody>
      </p:sp>
      <p:sp>
        <p:nvSpPr>
          <p:cNvPr id="4" name="Slide Number Placeholder 3"/>
          <p:cNvSpPr>
            <a:spLocks noGrp="1"/>
          </p:cNvSpPr>
          <p:nvPr>
            <p:ph type="sldNum" sz="quarter" idx="5"/>
          </p:nvPr>
        </p:nvSpPr>
        <p:spPr/>
        <p:txBody>
          <a:bodyPr/>
          <a:lstStyle/>
          <a:p>
            <a:fld id="{BC7ADB20-D4A1-4748-BA66-A2B3CA7322A9}" type="slidenum">
              <a:rPr lang="en-US" smtClean="0"/>
              <a:t>2</a:t>
            </a:fld>
            <a:endParaRPr lang="en-US"/>
          </a:p>
        </p:txBody>
      </p:sp>
    </p:spTree>
    <p:extLst>
      <p:ext uri="{BB962C8B-B14F-4D97-AF65-F5344CB8AC3E}">
        <p14:creationId xmlns:p14="http://schemas.microsoft.com/office/powerpoint/2010/main" val="198685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Verdana" panose="020B0604030504040204" pitchFamily="34" charset="0"/>
                <a:ea typeface="Verdana" panose="020B0604030504040204" pitchFamily="34" charset="0"/>
                <a:cs typeface="Verdana" panose="020B0604030504040204" pitchFamily="34" charset="0"/>
              </a:rPr>
              <a:t>WMO recognized this need from its early stages by developing and publishing documents such as the </a:t>
            </a:r>
            <a:r>
              <a:rPr lang="en-GB" sz="1800" i="1" u="none" strike="noStrike" dirty="0">
                <a:solidFill>
                  <a:srgbClr val="0000FF"/>
                </a:solidFill>
                <a:effectLst/>
                <a:latin typeface="Verdana" panose="020B0604030504040204" pitchFamily="34" charset="0"/>
                <a:ea typeface="Verdana" panose="020B0604030504040204" pitchFamily="34" charset="0"/>
                <a:cs typeface="Verdana" panose="020B0604030504040204" pitchFamily="34" charset="0"/>
                <a:hlinkClick r:id="rId3"/>
              </a:rPr>
              <a:t>International Meteorological Vocabulary</a:t>
            </a:r>
            <a:r>
              <a:rPr lang="en-GB" sz="1800" dirty="0">
                <a:effectLst/>
                <a:latin typeface="Verdana" panose="020B0604030504040204" pitchFamily="34" charset="0"/>
                <a:ea typeface="Verdana" panose="020B0604030504040204" pitchFamily="34" charset="0"/>
                <a:cs typeface="Verdana" panose="020B0604030504040204" pitchFamily="34" charset="0"/>
              </a:rPr>
              <a:t> (WMO-No. 182), the </a:t>
            </a:r>
            <a:r>
              <a:rPr lang="en-GB" sz="1800" i="1" u="none" strike="noStrike" dirty="0">
                <a:solidFill>
                  <a:srgbClr val="0000FF"/>
                </a:solidFill>
                <a:effectLst/>
                <a:latin typeface="Verdana" panose="020B0604030504040204" pitchFamily="34" charset="0"/>
                <a:ea typeface="Verdana" panose="020B0604030504040204" pitchFamily="34" charset="0"/>
                <a:cs typeface="Verdana" panose="020B0604030504040204" pitchFamily="34" charset="0"/>
                <a:hlinkClick r:id="rId4"/>
              </a:rPr>
              <a:t>International Glossary of Hydrology</a:t>
            </a:r>
            <a:r>
              <a:rPr lang="en-GB" sz="1800" dirty="0">
                <a:effectLst/>
                <a:latin typeface="Verdana" panose="020B0604030504040204" pitchFamily="34" charset="0"/>
                <a:ea typeface="Verdana" panose="020B0604030504040204" pitchFamily="34" charset="0"/>
                <a:cs typeface="Verdana" panose="020B0604030504040204" pitchFamily="34" charset="0"/>
              </a:rPr>
              <a:t> (WMO-No. 385), and the </a:t>
            </a:r>
            <a:r>
              <a:rPr lang="en-GB" sz="1800" i="1" u="none" strike="noStrike" dirty="0">
                <a:solidFill>
                  <a:srgbClr val="0000FF"/>
                </a:solidFill>
                <a:effectLst/>
                <a:latin typeface="Verdana" panose="020B0604030504040204" pitchFamily="34" charset="0"/>
                <a:ea typeface="Verdana" panose="020B0604030504040204" pitchFamily="34" charset="0"/>
                <a:cs typeface="Verdana" panose="020B0604030504040204" pitchFamily="34" charset="0"/>
                <a:hlinkClick r:id="rId5"/>
              </a:rPr>
              <a:t>WIGOS Metadata Standard</a:t>
            </a:r>
            <a:r>
              <a:rPr lang="en-GB" sz="1800" dirty="0">
                <a:effectLst/>
                <a:latin typeface="Verdana" panose="020B0604030504040204" pitchFamily="34" charset="0"/>
                <a:ea typeface="Verdana" panose="020B0604030504040204" pitchFamily="34" charset="0"/>
                <a:cs typeface="Verdana" panose="020B0604030504040204" pitchFamily="34" charset="0"/>
              </a:rPr>
              <a:t> (WMO-No. 1192).</a:t>
            </a:r>
            <a:endParaRPr lang="en-CH" sz="1800" dirty="0">
              <a:effectLst/>
              <a:latin typeface="Verdana" panose="020B0604030504040204" pitchFamily="34" charset="0"/>
              <a:ea typeface="Verdana" panose="020B0604030504040204" pitchFamily="34" charset="0"/>
              <a:cs typeface="Verdana" panose="020B0604030504040204" pitchFamily="34" charset="0"/>
            </a:endParaRPr>
          </a:p>
          <a:p>
            <a:endParaRPr lang="en-US" dirty="0"/>
          </a:p>
          <a:p>
            <a:r>
              <a:rPr lang="en-US" dirty="0"/>
              <a:t>The International Meteorological Vocabulary was created to serve two functions:</a:t>
            </a:r>
          </a:p>
          <a:p>
            <a:pPr marL="800100" lvl="1" indent="-342900">
              <a:spcBef>
                <a:spcPts val="400"/>
              </a:spcBef>
              <a:buFont typeface="Wingdings" panose="05000000000000000000" pitchFamily="2" charset="2"/>
              <a:buChar char="Ø"/>
            </a:pPr>
            <a:r>
              <a:rPr lang="en-US" dirty="0">
                <a:solidFill>
                  <a:srgbClr val="005BAA"/>
                </a:solidFill>
                <a:ea typeface="Helvetica Neue" panose="02000503000000020004" pitchFamily="2" charset="0"/>
                <a:cs typeface="Helvetica Neue" panose="02000503000000020004" pitchFamily="2" charset="0"/>
              </a:rPr>
              <a:t>Providing authoritative definitions</a:t>
            </a:r>
          </a:p>
          <a:p>
            <a:pPr marL="800100" lvl="1" indent="-342900">
              <a:spcBef>
                <a:spcPts val="400"/>
              </a:spcBef>
              <a:buFont typeface="Wingdings" panose="05000000000000000000" pitchFamily="2" charset="2"/>
              <a:buChar char="Ø"/>
            </a:pPr>
            <a:r>
              <a:rPr lang="en-US" dirty="0">
                <a:solidFill>
                  <a:srgbClr val="005BAA"/>
                </a:solidFill>
                <a:ea typeface="Helvetica Neue" panose="02000503000000020004" pitchFamily="2" charset="0"/>
                <a:cs typeface="Helvetica Neue" panose="02000503000000020004" pitchFamily="2" charset="0"/>
              </a:rPr>
              <a:t>Serving as tool for translators/interpreters</a:t>
            </a:r>
          </a:p>
          <a:p>
            <a:pPr marL="0" lvl="0" indent="0">
              <a:spcBef>
                <a:spcPts val="400"/>
              </a:spcBef>
              <a:buFont typeface="Wingdings" panose="05000000000000000000" pitchFamily="2" charset="2"/>
              <a:buNone/>
            </a:pPr>
            <a:r>
              <a:rPr lang="en-US" dirty="0"/>
              <a:t>The International Meteorological Vocabulary is not maintained anymore</a:t>
            </a:r>
            <a:endParaRPr lang="en-US" dirty="0">
              <a:solidFill>
                <a:srgbClr val="005BAA"/>
              </a:solidFill>
              <a:ea typeface="Helvetica Neue" panose="02000503000000020004" pitchFamily="2" charset="0"/>
              <a:cs typeface="Helvetica Neue" panose="02000503000000020004" pitchFamily="2" charset="0"/>
            </a:endParaRPr>
          </a:p>
          <a:p>
            <a:pPr marL="0" lvl="0" indent="0">
              <a:spcBef>
                <a:spcPts val="400"/>
              </a:spcBef>
              <a:buFont typeface="Wingdings" panose="05000000000000000000" pitchFamily="2" charset="2"/>
              <a:buNone/>
            </a:pPr>
            <a:r>
              <a:rPr lang="en-US" dirty="0">
                <a:solidFill>
                  <a:srgbClr val="005BAA"/>
                </a:solidFill>
              </a:rPr>
              <a:t>The second function was perpetuated by inclusion of the content in </a:t>
            </a:r>
            <a:r>
              <a:rPr lang="en-US" dirty="0" err="1">
                <a:solidFill>
                  <a:srgbClr val="005BAA"/>
                </a:solidFill>
              </a:rPr>
              <a:t>Meteoterm</a:t>
            </a:r>
            <a:r>
              <a:rPr lang="en-US" dirty="0">
                <a:solidFill>
                  <a:srgbClr val="005BAA"/>
                </a:solidFill>
              </a:rPr>
              <a:t>, and now in UNTERM</a:t>
            </a:r>
          </a:p>
          <a:p>
            <a:pPr marL="0" lvl="0" indent="0">
              <a:spcBef>
                <a:spcPts val="400"/>
              </a:spcBef>
              <a:buFont typeface="Wingdings" panose="05000000000000000000" pitchFamily="2" charset="2"/>
              <a:buNone/>
            </a:pPr>
            <a:r>
              <a:rPr lang="en-US" dirty="0">
                <a:solidFill>
                  <a:srgbClr val="005BAA"/>
                </a:solidFill>
              </a:rPr>
              <a:t>WMO has also other reference documents, such as the International Glossary of Hydrology (which is a joint publication of WMO and UNESCO) and the WIGOS Metadata Standard. </a:t>
            </a:r>
          </a:p>
          <a:p>
            <a:pPr marL="0" lvl="0" indent="0">
              <a:spcBef>
                <a:spcPts val="400"/>
              </a:spcBef>
              <a:buFont typeface="Wingdings" panose="05000000000000000000" pitchFamily="2" charset="2"/>
              <a:buNone/>
            </a:pPr>
            <a:r>
              <a:rPr lang="en-US" dirty="0">
                <a:solidFill>
                  <a:srgbClr val="005BAA"/>
                </a:solidFill>
              </a:rPr>
              <a:t>All these publications are important and must be duly considered.</a:t>
            </a:r>
          </a:p>
          <a:p>
            <a:pPr marL="0" lvl="0" indent="0">
              <a:spcBef>
                <a:spcPts val="400"/>
              </a:spcBef>
              <a:buFont typeface="Wingdings" panose="05000000000000000000" pitchFamily="2" charset="2"/>
              <a:buNone/>
            </a:pPr>
            <a:endParaRPr lang="en-US" dirty="0">
              <a:solidFill>
                <a:srgbClr val="005BAA"/>
              </a:solidFill>
            </a:endParaRPr>
          </a:p>
          <a:p>
            <a:pPr marL="0" lvl="0" indent="0">
              <a:spcBef>
                <a:spcPts val="400"/>
              </a:spcBef>
              <a:buFont typeface="Wingdings" panose="05000000000000000000" pitchFamily="2" charset="2"/>
              <a:buNone/>
            </a:pPr>
            <a:endParaRPr lang="en-US" dirty="0"/>
          </a:p>
          <a:p>
            <a:pPr marL="0" lvl="0" indent="0">
              <a:spcBef>
                <a:spcPts val="400"/>
              </a:spcBef>
              <a:buFont typeface="Wingdings" panose="05000000000000000000" pitchFamily="2" charset="2"/>
              <a:buNone/>
            </a:pPr>
            <a:endParaRPr lang="en-FR" dirty="0"/>
          </a:p>
        </p:txBody>
      </p:sp>
      <p:sp>
        <p:nvSpPr>
          <p:cNvPr id="4" name="Slide Number Placeholder 3"/>
          <p:cNvSpPr>
            <a:spLocks noGrp="1"/>
          </p:cNvSpPr>
          <p:nvPr>
            <p:ph type="sldNum" sz="quarter" idx="5"/>
          </p:nvPr>
        </p:nvSpPr>
        <p:spPr/>
        <p:txBody>
          <a:bodyPr/>
          <a:lstStyle/>
          <a:p>
            <a:fld id="{BC7ADB20-D4A1-4748-BA66-A2B3CA7322A9}" type="slidenum">
              <a:rPr lang="en-US" smtClean="0"/>
              <a:t>3</a:t>
            </a:fld>
            <a:endParaRPr lang="en-US"/>
          </a:p>
        </p:txBody>
      </p:sp>
    </p:spTree>
    <p:extLst>
      <p:ext uri="{BB962C8B-B14F-4D97-AF65-F5344CB8AC3E}">
        <p14:creationId xmlns:p14="http://schemas.microsoft.com/office/powerpoint/2010/main" val="2246805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Verdana" panose="020B0604030504040204" pitchFamily="34" charset="0"/>
                <a:ea typeface="Verdana" panose="020B0604030504040204" pitchFamily="34" charset="0"/>
                <a:cs typeface="Verdana" panose="020B0604030504040204" pitchFamily="34" charset="0"/>
              </a:rPr>
              <a:t>The proposal is to develop a WMO Standard Vocabulary that would be accessible through an online tool providing access to unambiguous and authoritative definitions of terminology in use in all WMO publications, that would serve as an </a:t>
            </a:r>
            <a:r>
              <a:rPr lang="en-US" sz="1800" b="1" dirty="0">
                <a:solidFill>
                  <a:srgbClr val="005BAA"/>
                </a:solidFill>
              </a:rPr>
              <a:t>authoritative single entry point</a:t>
            </a:r>
            <a:r>
              <a:rPr lang="en-US" sz="1800" dirty="0">
                <a:solidFill>
                  <a:srgbClr val="005BAA"/>
                </a:solidFill>
              </a:rPr>
              <a:t> for all definitions of technical and scientific terms adopted and utilized by WMO. This would not only benefit current activities and communities, but would also simplify the engagements of new partners and stakeholders in WMO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5BAA"/>
                </a:solidFill>
                <a:effectLst/>
                <a:latin typeface="Verdana" panose="020B0604030504040204" pitchFamily="34" charset="0"/>
                <a:ea typeface="Verdana" panose="020B0604030504040204" pitchFamily="34" charset="0"/>
                <a:cs typeface="Verdana" panose="020B0604030504040204" pitchFamily="34" charset="0"/>
              </a:rPr>
              <a:t>It would be based on requirements of WMO Members, covering all WMO activity areas, and be available in all languages.</a:t>
            </a:r>
            <a:endParaRPr lang="en-GB" sz="1800" dirty="0">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Verdana" panose="020B0604030504040204" pitchFamily="34" charset="0"/>
                <a:ea typeface="Verdana" panose="020B0604030504040204" pitchFamily="34" charset="0"/>
                <a:cs typeface="Verdana" panose="020B0604030504040204" pitchFamily="34" charset="0"/>
              </a:rPr>
              <a:t>This development will have to build on the existing publications and to respect and refer to the internationally recognized vocabularies with generally accepted and authorized definitions, such as those mentioned before.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5"/>
          </p:nvPr>
        </p:nvSpPr>
        <p:spPr/>
        <p:txBody>
          <a:bodyPr/>
          <a:lstStyle/>
          <a:p>
            <a:fld id="{BC7ADB20-D4A1-4748-BA66-A2B3CA7322A9}" type="slidenum">
              <a:rPr lang="en-US" smtClean="0"/>
              <a:t>4</a:t>
            </a:fld>
            <a:endParaRPr lang="en-US"/>
          </a:p>
        </p:txBody>
      </p:sp>
    </p:spTree>
    <p:extLst>
      <p:ext uri="{BB962C8B-B14F-4D97-AF65-F5344CB8AC3E}">
        <p14:creationId xmlns:p14="http://schemas.microsoft.com/office/powerpoint/2010/main" val="4098604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Verdana" panose="020B0604030504040204" pitchFamily="34" charset="0"/>
                <a:ea typeface="Verdana" panose="020B0604030504040204" pitchFamily="34" charset="0"/>
                <a:cs typeface="Verdana" panose="020B0604030504040204" pitchFamily="34" charset="0"/>
              </a:rPr>
              <a:t>The aim is to have a clear governance for this tool and for its content, in-line with the governance of the WMO Technical Regulations.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Verdana" panose="020B0604030504040204" pitchFamily="34" charset="0"/>
                <a:ea typeface="Verdana" panose="020B0604030504040204" pitchFamily="34" charset="0"/>
                <a:cs typeface="Verdana" panose="020B0604030504040204" pitchFamily="34" charset="0"/>
              </a:rPr>
              <a:t>It is also very important to have traceability of the definitions indicating </a:t>
            </a:r>
            <a:r>
              <a:rPr lang="en-US" sz="1800" dirty="0">
                <a:solidFill>
                  <a:srgbClr val="005BAA"/>
                </a:solidFill>
              </a:rPr>
              <a:t>which constituent body proposed it and which constituent body session approved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5BAA"/>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5BAA"/>
                </a:solidFill>
                <a:effectLst/>
                <a:latin typeface="Verdana" panose="020B0604030504040204" pitchFamily="34" charset="0"/>
                <a:ea typeface="Verdana" panose="020B0604030504040204" pitchFamily="34" charset="0"/>
                <a:cs typeface="Verdana" panose="020B0604030504040204" pitchFamily="34" charset="0"/>
              </a:rPr>
              <a:t>Finally, the idea would be to have a system that is based on modern technology, so that it could be agile in its maintenance and be kept up-to-date at all times, not in the form of a book/traditional publication that take long time to be published in their final form.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5BAA"/>
                </a:solidFill>
              </a:rPr>
              <a:t>It is hoped that it could be based on/using existing systems in use by WMO and/or other organizations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H" sz="1800" dirty="0">
              <a:effectLst/>
              <a:latin typeface="Verdana" panose="020B0604030504040204" pitchFamily="34" charset="0"/>
              <a:ea typeface="Verdana" panose="020B0604030504040204" pitchFamily="34" charset="0"/>
              <a:cs typeface="Verdana" panose="020B0604030504040204" pitchFamily="34" charset="0"/>
            </a:endParaRPr>
          </a:p>
          <a:p>
            <a:endParaRPr lang="en-FR" dirty="0"/>
          </a:p>
        </p:txBody>
      </p:sp>
      <p:sp>
        <p:nvSpPr>
          <p:cNvPr id="4" name="Slide Number Placeholder 3"/>
          <p:cNvSpPr>
            <a:spLocks noGrp="1"/>
          </p:cNvSpPr>
          <p:nvPr>
            <p:ph type="sldNum" sz="quarter" idx="5"/>
          </p:nvPr>
        </p:nvSpPr>
        <p:spPr/>
        <p:txBody>
          <a:bodyPr/>
          <a:lstStyle/>
          <a:p>
            <a:fld id="{BC7ADB20-D4A1-4748-BA66-A2B3CA7322A9}" type="slidenum">
              <a:rPr lang="en-US" smtClean="0"/>
              <a:t>5</a:t>
            </a:fld>
            <a:endParaRPr lang="en-US"/>
          </a:p>
        </p:txBody>
      </p:sp>
    </p:spTree>
    <p:extLst>
      <p:ext uri="{BB962C8B-B14F-4D97-AF65-F5344CB8AC3E}">
        <p14:creationId xmlns:p14="http://schemas.microsoft.com/office/powerpoint/2010/main" val="411155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draft resolution includes the following:</a:t>
            </a:r>
          </a:p>
          <a:p>
            <a:pPr algn="just">
              <a:lnSpc>
                <a:spcPct val="105000"/>
              </a:lnSpc>
              <a:spcBef>
                <a:spcPts val="500"/>
              </a:spcBef>
            </a:pPr>
            <a:r>
              <a:rPr lang="en-GB" sz="1200" b="1" dirty="0">
                <a:effectLst/>
                <a:latin typeface="Verdana" panose="020B0604030504040204" pitchFamily="34" charset="0"/>
                <a:ea typeface="Verdana" panose="020B0604030504040204" pitchFamily="34" charset="0"/>
                <a:cs typeface="Verdana" panose="020B0604030504040204" pitchFamily="34" charset="0"/>
              </a:rPr>
              <a:t>Decides</a:t>
            </a:r>
            <a:r>
              <a:rPr lang="en-GB" sz="1200" dirty="0">
                <a:effectLst/>
                <a:latin typeface="Verdana" panose="020B0604030504040204" pitchFamily="34" charset="0"/>
                <a:ea typeface="Verdana" panose="020B0604030504040204" pitchFamily="34" charset="0"/>
                <a:cs typeface="Verdana" panose="020B0604030504040204" pitchFamily="34" charset="0"/>
              </a:rPr>
              <a:t> that a WSV be developed as a joint activity of both Technical Commissions, the Research Board, and the WMO Secretariat;</a:t>
            </a:r>
            <a:endParaRPr lang="en-CH" sz="1200" dirty="0">
              <a:effectLst/>
              <a:latin typeface="Verdana" panose="020B0604030504040204" pitchFamily="34" charset="0"/>
              <a:ea typeface="Verdana" panose="020B0604030504040204" pitchFamily="34" charset="0"/>
              <a:cs typeface="Verdana" panose="020B0604030504040204" pitchFamily="34" charset="0"/>
            </a:endParaRPr>
          </a:p>
          <a:p>
            <a:pPr>
              <a:lnSpc>
                <a:spcPct val="105000"/>
              </a:lnSpc>
              <a:spcBef>
                <a:spcPts val="500"/>
              </a:spcBef>
            </a:pPr>
            <a:r>
              <a:rPr lang="en-US" sz="1600" b="1" dirty="0">
                <a:latin typeface="Calibri (Body)"/>
              </a:rPr>
              <a:t>Requests the Secretary-General:</a:t>
            </a:r>
          </a:p>
          <a:p>
            <a:pPr marL="457200" indent="-457200">
              <a:lnSpc>
                <a:spcPct val="105000"/>
              </a:lnSpc>
              <a:spcBef>
                <a:spcPts val="500"/>
              </a:spcBef>
              <a:buFont typeface="+mj-lt"/>
              <a:buAutoNum type="arabicParenR"/>
            </a:pPr>
            <a:r>
              <a:rPr lang="en-US" sz="1600" dirty="0">
                <a:latin typeface="Calibri (Body)"/>
              </a:rPr>
              <a:t>To </a:t>
            </a:r>
            <a:r>
              <a:rPr lang="en-GB" sz="1200" dirty="0">
                <a:effectLst/>
                <a:latin typeface="Verdana" panose="020B0604030504040204" pitchFamily="34" charset="0"/>
                <a:ea typeface="Arial" panose="020B0604020202020204" pitchFamily="34" charset="0"/>
                <a:cs typeface="Arial" panose="020B0604020202020204" pitchFamily="34" charset="0"/>
              </a:rPr>
              <a:t>provide necessary technical assistance and Secretariat support</a:t>
            </a:r>
            <a:r>
              <a:rPr lang="en-US" sz="1600" dirty="0">
                <a:latin typeface="Calibri (Body)"/>
              </a:rPr>
              <a:t>…;</a:t>
            </a:r>
            <a:endParaRPr lang="en-CH" sz="1600" dirty="0">
              <a:latin typeface="Calibri (Body)"/>
            </a:endParaRPr>
          </a:p>
          <a:p>
            <a:pPr marL="457200" indent="-457200">
              <a:lnSpc>
                <a:spcPct val="105000"/>
              </a:lnSpc>
              <a:spcBef>
                <a:spcPts val="500"/>
              </a:spcBef>
              <a:buFont typeface="+mj-lt"/>
              <a:buAutoNum type="arabicParenR"/>
            </a:pPr>
            <a:r>
              <a:rPr lang="en-GB" sz="1200" dirty="0">
                <a:effectLst/>
                <a:latin typeface="Verdana" panose="020B0604030504040204" pitchFamily="34" charset="0"/>
                <a:ea typeface="Arial" panose="020B0604020202020204" pitchFamily="34" charset="0"/>
                <a:cs typeface="Arial" panose="020B0604020202020204" pitchFamily="34" charset="0"/>
              </a:rPr>
              <a:t>To consider allocating resources from the regular budget</a:t>
            </a:r>
            <a:r>
              <a:rPr lang="en-US" sz="1600" dirty="0">
                <a:latin typeface="Calibri (Body)"/>
              </a:rPr>
              <a:t>,</a:t>
            </a:r>
            <a:r>
              <a:rPr lang="en-CH" sz="1600" dirty="0">
                <a:latin typeface="Calibri (Body)"/>
              </a:rPr>
              <a:t> ...</a:t>
            </a:r>
            <a:r>
              <a:rPr lang="en-US" sz="1600" dirty="0">
                <a:latin typeface="Calibri (Body)"/>
              </a:rPr>
              <a:t>;</a:t>
            </a:r>
            <a:endParaRPr lang="en-CH" sz="1600" dirty="0">
              <a:latin typeface="Calibri (Body)"/>
            </a:endParaRPr>
          </a:p>
          <a:p>
            <a:pPr marL="457200" indent="-457200">
              <a:lnSpc>
                <a:spcPct val="105000"/>
              </a:lnSpc>
              <a:spcBef>
                <a:spcPts val="500"/>
              </a:spcBef>
              <a:buFont typeface="+mj-lt"/>
              <a:buAutoNum type="arabicParenR"/>
            </a:pPr>
            <a:r>
              <a:rPr lang="en-GB" sz="1200" dirty="0">
                <a:effectLst/>
                <a:latin typeface="Verdana" panose="020B0604030504040204" pitchFamily="34" charset="0"/>
                <a:ea typeface="Arial" panose="020B0604020202020204" pitchFamily="34" charset="0"/>
                <a:cs typeface="Arial" panose="020B0604020202020204" pitchFamily="34" charset="0"/>
              </a:rPr>
              <a:t>To initiate long-term planning, including the necessary allocation of resources, for the development </a:t>
            </a:r>
            <a:r>
              <a:rPr lang="en-US" sz="1200" dirty="0">
                <a:effectLst/>
                <a:latin typeface="Verdana" panose="020B0604030504040204" pitchFamily="34" charset="0"/>
                <a:ea typeface="Arial" panose="020B0604020202020204" pitchFamily="34" charset="0"/>
                <a:cs typeface="Arial" panose="020B0604020202020204" pitchFamily="34" charset="0"/>
              </a:rPr>
              <a:t>and maintenance </a:t>
            </a:r>
            <a:r>
              <a:rPr lang="en-GB" sz="1200" dirty="0">
                <a:effectLst/>
                <a:latin typeface="Verdana" panose="020B0604030504040204" pitchFamily="34" charset="0"/>
                <a:ea typeface="Arial" panose="020B0604020202020204" pitchFamily="34" charset="0"/>
                <a:cs typeface="Arial" panose="020B0604020202020204" pitchFamily="34" charset="0"/>
              </a:rPr>
              <a:t>of the WMO Standard Vocabulary tools in all official WMO languages,</a:t>
            </a:r>
            <a:r>
              <a:rPr lang="en-CH" sz="1600" dirty="0">
                <a:latin typeface="Calibri (Body)"/>
              </a:rPr>
              <a:t> ...</a:t>
            </a:r>
            <a:r>
              <a:rPr lang="en-US" sz="1600" dirty="0">
                <a:latin typeface="Calibri (Body)"/>
              </a:rPr>
              <a:t>;</a:t>
            </a:r>
            <a:endParaRPr lang="en-CH" sz="1600" dirty="0">
              <a:latin typeface="Calibri (Body)"/>
            </a:endParaRPr>
          </a:p>
          <a:p>
            <a:pPr marL="457200" indent="-457200">
              <a:lnSpc>
                <a:spcPct val="105000"/>
              </a:lnSpc>
              <a:spcBef>
                <a:spcPts val="500"/>
              </a:spcBef>
              <a:buFont typeface="+mj-lt"/>
              <a:buAutoNum type="arabicParenR"/>
            </a:pPr>
            <a:r>
              <a:rPr lang="en-US" sz="1600" dirty="0">
                <a:latin typeface="Calibri (Body)"/>
              </a:rPr>
              <a:t>To assist the Infrastructure Commission in the implementation of the present Resolution.</a:t>
            </a:r>
            <a:endParaRPr lang="en-CH" sz="1600" dirty="0">
              <a:latin typeface="Calibri (Body)"/>
              <a:cs typeface="Arial" panose="020B0604020202020204" pitchFamily="34" charset="0"/>
            </a:endParaRPr>
          </a:p>
          <a:p>
            <a:pPr algn="just">
              <a:lnSpc>
                <a:spcPct val="105000"/>
              </a:lnSpc>
              <a:spcBef>
                <a:spcPts val="500"/>
              </a:spcBef>
            </a:pPr>
            <a:r>
              <a:rPr lang="en-US" sz="1600" b="1" dirty="0">
                <a:latin typeface="Calibri (Body)"/>
              </a:rPr>
              <a:t>Requests INFCOM, SERCOM, RB t</a:t>
            </a:r>
            <a:r>
              <a:rPr lang="en-GB" sz="1200" dirty="0">
                <a:effectLst/>
                <a:latin typeface="Verdana" panose="020B0604030504040204" pitchFamily="34" charset="0"/>
                <a:ea typeface="Arial" panose="020B0604020202020204" pitchFamily="34" charset="0"/>
                <a:cs typeface="Arial" panose="020B0604020202020204" pitchFamily="34" charset="0"/>
              </a:rPr>
              <a:t>o provide sufficient resources with the appropriate expertise, and to include the development of the WSV into their workplans…</a:t>
            </a:r>
          </a:p>
          <a:p>
            <a:pPr algn="just">
              <a:lnSpc>
                <a:spcPct val="105000"/>
              </a:lnSpc>
              <a:spcBef>
                <a:spcPts val="500"/>
              </a:spcBef>
            </a:pPr>
            <a:r>
              <a:rPr lang="en-GB" sz="1200" b="1" dirty="0">
                <a:effectLst/>
                <a:latin typeface="Verdana" panose="020B0604030504040204" pitchFamily="34" charset="0"/>
                <a:ea typeface="Arial" panose="020B0604020202020204" pitchFamily="34" charset="0"/>
                <a:cs typeface="Arial" panose="020B0604020202020204" pitchFamily="34" charset="0"/>
              </a:rPr>
              <a:t>Further requests</a:t>
            </a:r>
            <a:r>
              <a:rPr lang="en-GB" sz="1200" dirty="0">
                <a:effectLst/>
                <a:latin typeface="Verdana" panose="020B0604030504040204" pitchFamily="34" charset="0"/>
                <a:ea typeface="Arial" panose="020B0604020202020204" pitchFamily="34" charset="0"/>
                <a:cs typeface="Arial" panose="020B0604020202020204" pitchFamily="34" charset="0"/>
              </a:rPr>
              <a:t> INFCOM to take the lead and coordinate the development of the WSV, in cooperation with SERCOM, the Research Board and HCP.</a:t>
            </a:r>
            <a:endParaRPr lang="en-FR" dirty="0"/>
          </a:p>
        </p:txBody>
      </p:sp>
      <p:sp>
        <p:nvSpPr>
          <p:cNvPr id="4" name="Slide Number Placeholder 3"/>
          <p:cNvSpPr>
            <a:spLocks noGrp="1"/>
          </p:cNvSpPr>
          <p:nvPr>
            <p:ph type="sldNum" sz="quarter" idx="5"/>
          </p:nvPr>
        </p:nvSpPr>
        <p:spPr/>
        <p:txBody>
          <a:bodyPr/>
          <a:lstStyle/>
          <a:p>
            <a:fld id="{BC7ADB20-D4A1-4748-BA66-A2B3CA7322A9}" type="slidenum">
              <a:rPr lang="en-US" smtClean="0"/>
              <a:t>6</a:t>
            </a:fld>
            <a:endParaRPr lang="en-US"/>
          </a:p>
        </p:txBody>
      </p:sp>
    </p:spTree>
    <p:extLst>
      <p:ext uri="{BB962C8B-B14F-4D97-AF65-F5344CB8AC3E}">
        <p14:creationId xmlns:p14="http://schemas.microsoft.com/office/powerpoint/2010/main" val="2169660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quare-images">
    <p:spTree>
      <p:nvGrpSpPr>
        <p:cNvPr id="1" name=""/>
        <p:cNvGrpSpPr/>
        <p:nvPr/>
      </p:nvGrpSpPr>
      <p:grpSpPr>
        <a:xfrm>
          <a:off x="0" y="0"/>
          <a:ext cx="0" cy="0"/>
          <a:chOff x="0" y="0"/>
          <a:chExt cx="0" cy="0"/>
        </a:xfrm>
      </p:grpSpPr>
      <p:pic>
        <p:nvPicPr>
          <p:cNvPr id="6" name="Picture 5" descr="Logo&#10;&#10;Description automatically generated with low confidence">
            <a:extLst>
              <a:ext uri="{FF2B5EF4-FFF2-40B4-BE49-F238E27FC236}">
                <a16:creationId xmlns:a16="http://schemas.microsoft.com/office/drawing/2014/main" id="{02AFE16C-2473-0565-452E-AB86D7679E95}"/>
              </a:ext>
            </a:extLst>
          </p:cNvPr>
          <p:cNvPicPr>
            <a:picLocks noChangeAspect="1"/>
          </p:cNvPicPr>
          <p:nvPr userDrawn="1"/>
        </p:nvPicPr>
        <p:blipFill>
          <a:blip r:embed="rId2"/>
          <a:stretch>
            <a:fillRect/>
          </a:stretch>
        </p:blipFill>
        <p:spPr>
          <a:xfrm>
            <a:off x="760724" y="-18261"/>
            <a:ext cx="3042445" cy="1187715"/>
          </a:xfrm>
          <a:prstGeom prst="rect">
            <a:avLst/>
          </a:prstGeom>
        </p:spPr>
      </p:pic>
      <p:sp>
        <p:nvSpPr>
          <p:cNvPr id="10" name="Marcador de posición de imagen 9">
            <a:extLst>
              <a:ext uri="{FF2B5EF4-FFF2-40B4-BE49-F238E27FC236}">
                <a16:creationId xmlns:a16="http://schemas.microsoft.com/office/drawing/2014/main" id="{0AC09B4D-F42F-714A-848A-CE26871CDE15}"/>
              </a:ext>
            </a:extLst>
          </p:cNvPr>
          <p:cNvSpPr>
            <a:spLocks noGrp="1"/>
          </p:cNvSpPr>
          <p:nvPr>
            <p:ph type="pic" sz="quarter" idx="14" hasCustomPrompt="1"/>
          </p:nvPr>
        </p:nvSpPr>
        <p:spPr>
          <a:xfrm>
            <a:off x="5208588" y="1879600"/>
            <a:ext cx="1339851" cy="1684338"/>
          </a:xfrm>
          <a:prstGeom prst="rect">
            <a:avLst/>
          </a:prstGeom>
          <a:solidFill>
            <a:schemeClr val="tx1">
              <a:lumMod val="85000"/>
              <a:lumOff val="15000"/>
            </a:schemeClr>
          </a:solidFill>
        </p:spPr>
        <p:txBody>
          <a:bodyPr anchor="ctr">
            <a:normAutofit/>
          </a:bodyPr>
          <a:lstStyle>
            <a:lvl1pPr algn="ctr">
              <a:defRPr sz="900">
                <a:solidFill>
                  <a:schemeClr val="bg1"/>
                </a:solidFill>
              </a:defRPr>
            </a:lvl1pPr>
          </a:lstStyle>
          <a:p>
            <a:r>
              <a:rPr lang="es-ES" dirty="0" err="1"/>
              <a:t>Your</a:t>
            </a:r>
            <a:r>
              <a:rPr lang="es-ES" dirty="0"/>
              <a:t> </a:t>
            </a:r>
            <a:r>
              <a:rPr lang="es-ES" dirty="0" err="1"/>
              <a:t>image</a:t>
            </a:r>
            <a:r>
              <a:rPr lang="es-ES" dirty="0"/>
              <a:t> </a:t>
            </a:r>
            <a:r>
              <a:rPr lang="es-ES" dirty="0" err="1"/>
              <a:t>here</a:t>
            </a:r>
            <a:endParaRPr lang="es-ES" dirty="0"/>
          </a:p>
        </p:txBody>
      </p:sp>
      <p:sp>
        <p:nvSpPr>
          <p:cNvPr id="11" name="Marcador de posición de imagen 9">
            <a:extLst>
              <a:ext uri="{FF2B5EF4-FFF2-40B4-BE49-F238E27FC236}">
                <a16:creationId xmlns:a16="http://schemas.microsoft.com/office/drawing/2014/main" id="{6203C20F-E878-7745-A366-EB1EEA4CAB94}"/>
              </a:ext>
            </a:extLst>
          </p:cNvPr>
          <p:cNvSpPr>
            <a:spLocks noGrp="1"/>
          </p:cNvSpPr>
          <p:nvPr>
            <p:ph type="pic" sz="quarter" idx="15" hasCustomPrompt="1"/>
          </p:nvPr>
        </p:nvSpPr>
        <p:spPr>
          <a:xfrm>
            <a:off x="8815388" y="1879600"/>
            <a:ext cx="1339851" cy="1684338"/>
          </a:xfrm>
          <a:prstGeom prst="rect">
            <a:avLst/>
          </a:prstGeom>
          <a:solidFill>
            <a:schemeClr val="tx1">
              <a:lumMod val="85000"/>
              <a:lumOff val="15000"/>
            </a:schemeClr>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Your</a:t>
            </a:r>
            <a:r>
              <a:rPr lang="es-ES" dirty="0"/>
              <a:t> </a:t>
            </a:r>
            <a:r>
              <a:rPr lang="es-ES" dirty="0" err="1"/>
              <a:t>image</a:t>
            </a:r>
            <a:r>
              <a:rPr lang="es-ES" dirty="0"/>
              <a:t> </a:t>
            </a:r>
            <a:r>
              <a:rPr lang="es-ES" dirty="0" err="1"/>
              <a:t>here</a:t>
            </a:r>
            <a:endParaRPr lang="es-ES" dirty="0"/>
          </a:p>
        </p:txBody>
      </p:sp>
      <p:sp>
        <p:nvSpPr>
          <p:cNvPr id="12" name="Marcador de posición de imagen 9">
            <a:extLst>
              <a:ext uri="{FF2B5EF4-FFF2-40B4-BE49-F238E27FC236}">
                <a16:creationId xmlns:a16="http://schemas.microsoft.com/office/drawing/2014/main" id="{B9F55B83-D026-7544-BF73-70F5BFCBAA07}"/>
              </a:ext>
            </a:extLst>
          </p:cNvPr>
          <p:cNvSpPr>
            <a:spLocks noGrp="1"/>
          </p:cNvSpPr>
          <p:nvPr>
            <p:ph type="pic" sz="quarter" idx="16" hasCustomPrompt="1"/>
          </p:nvPr>
        </p:nvSpPr>
        <p:spPr>
          <a:xfrm>
            <a:off x="5208588" y="4279900"/>
            <a:ext cx="1339851" cy="1684338"/>
          </a:xfrm>
          <a:prstGeom prst="rect">
            <a:avLst/>
          </a:prstGeom>
          <a:solidFill>
            <a:schemeClr val="tx1">
              <a:lumMod val="85000"/>
              <a:lumOff val="15000"/>
            </a:schemeClr>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Your</a:t>
            </a:r>
            <a:r>
              <a:rPr lang="es-ES" dirty="0"/>
              <a:t> </a:t>
            </a:r>
            <a:r>
              <a:rPr lang="es-ES" dirty="0" err="1"/>
              <a:t>image</a:t>
            </a:r>
            <a:r>
              <a:rPr lang="es-ES" dirty="0"/>
              <a:t> </a:t>
            </a:r>
            <a:r>
              <a:rPr lang="es-ES" dirty="0" err="1"/>
              <a:t>here</a:t>
            </a:r>
            <a:endParaRPr lang="es-ES" dirty="0"/>
          </a:p>
        </p:txBody>
      </p:sp>
      <p:sp>
        <p:nvSpPr>
          <p:cNvPr id="13" name="Marcador de posición de imagen 9">
            <a:extLst>
              <a:ext uri="{FF2B5EF4-FFF2-40B4-BE49-F238E27FC236}">
                <a16:creationId xmlns:a16="http://schemas.microsoft.com/office/drawing/2014/main" id="{9C3D87E3-091F-AC41-95B4-2D73D9F0DB13}"/>
              </a:ext>
            </a:extLst>
          </p:cNvPr>
          <p:cNvSpPr>
            <a:spLocks noGrp="1"/>
          </p:cNvSpPr>
          <p:nvPr>
            <p:ph type="pic" sz="quarter" idx="17" hasCustomPrompt="1"/>
          </p:nvPr>
        </p:nvSpPr>
        <p:spPr>
          <a:xfrm>
            <a:off x="8815388" y="4279900"/>
            <a:ext cx="1339851" cy="1684338"/>
          </a:xfrm>
          <a:prstGeom prst="rect">
            <a:avLst/>
          </a:prstGeom>
          <a:solidFill>
            <a:schemeClr val="tx1">
              <a:lumMod val="85000"/>
              <a:lumOff val="15000"/>
            </a:schemeClr>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Your</a:t>
            </a:r>
            <a:r>
              <a:rPr lang="es-ES" dirty="0"/>
              <a:t> </a:t>
            </a:r>
            <a:r>
              <a:rPr lang="es-ES" dirty="0" err="1"/>
              <a:t>image</a:t>
            </a:r>
            <a:r>
              <a:rPr lang="es-ES" dirty="0"/>
              <a:t> </a:t>
            </a:r>
            <a:r>
              <a:rPr lang="es-ES" dirty="0" err="1"/>
              <a:t>here</a:t>
            </a:r>
            <a:endParaRPr lang="es-ES" dirty="0"/>
          </a:p>
        </p:txBody>
      </p:sp>
      <p:cxnSp>
        <p:nvCxnSpPr>
          <p:cNvPr id="5" name="Straight Connector 2">
            <a:extLst>
              <a:ext uri="{FF2B5EF4-FFF2-40B4-BE49-F238E27FC236}">
                <a16:creationId xmlns:a16="http://schemas.microsoft.com/office/drawing/2014/main" id="{C4283362-401A-F1CC-C52C-CCA6A44D5E09}"/>
              </a:ext>
            </a:extLst>
          </p:cNvPr>
          <p:cNvCxnSpPr/>
          <p:nvPr userDrawn="1"/>
        </p:nvCxnSpPr>
        <p:spPr>
          <a:xfrm>
            <a:off x="0" y="1113452"/>
            <a:ext cx="12192000" cy="0"/>
          </a:xfrm>
          <a:prstGeom prst="line">
            <a:avLst/>
          </a:prstGeom>
          <a:ln w="19050">
            <a:solidFill>
              <a:srgbClr val="005BAA"/>
            </a:solidFill>
          </a:ln>
        </p:spPr>
        <p:style>
          <a:lnRef idx="1">
            <a:schemeClr val="accent1"/>
          </a:lnRef>
          <a:fillRef idx="0">
            <a:schemeClr val="accent1"/>
          </a:fillRef>
          <a:effectRef idx="0">
            <a:schemeClr val="accent1"/>
          </a:effectRef>
          <a:fontRef idx="minor">
            <a:schemeClr val="tx1"/>
          </a:fontRef>
        </p:style>
      </p:cxnSp>
      <p:sp>
        <p:nvSpPr>
          <p:cNvPr id="8" name="CuadroTexto 2">
            <a:extLst>
              <a:ext uri="{FF2B5EF4-FFF2-40B4-BE49-F238E27FC236}">
                <a16:creationId xmlns:a16="http://schemas.microsoft.com/office/drawing/2014/main" id="{95B55443-453C-4DEE-8BCA-F99CC8B4B9BB}"/>
              </a:ext>
            </a:extLst>
          </p:cNvPr>
          <p:cNvSpPr txBox="1"/>
          <p:nvPr userDrawn="1"/>
        </p:nvSpPr>
        <p:spPr>
          <a:xfrm>
            <a:off x="845685" y="1851187"/>
            <a:ext cx="3042444" cy="461665"/>
          </a:xfrm>
          <a:prstGeom prst="rect">
            <a:avLst/>
          </a:prstGeom>
          <a:noFill/>
        </p:spPr>
        <p:txBody>
          <a:bodyPr wrap="square" rtlCol="0">
            <a:spAutoFit/>
          </a:bodyPr>
          <a:lstStyle/>
          <a:p>
            <a:r>
              <a:rPr lang="hr-HR" sz="2400" dirty="0">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1</a:t>
            </a:r>
            <a:r>
              <a:rPr lang="es-ES" sz="2400" dirty="0">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.1 </a:t>
            </a:r>
            <a:r>
              <a:rPr lang="hr-HR" sz="2400" dirty="0" err="1">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Lorem</a:t>
            </a:r>
            <a:r>
              <a:rPr lang="hr-HR" sz="2400" dirty="0">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 </a:t>
            </a:r>
            <a:r>
              <a:rPr lang="hr-HR" sz="2400" dirty="0" err="1">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ipsum</a:t>
            </a:r>
            <a:endParaRPr lang="es-ES" sz="2400" dirty="0">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endParaRPr>
          </a:p>
        </p:txBody>
      </p:sp>
      <p:sp>
        <p:nvSpPr>
          <p:cNvPr id="9" name="CuadroTexto 8">
            <a:extLst>
              <a:ext uri="{FF2B5EF4-FFF2-40B4-BE49-F238E27FC236}">
                <a16:creationId xmlns:a16="http://schemas.microsoft.com/office/drawing/2014/main" id="{0FA90B4F-430A-ED76-56F5-277ACC139BFC}"/>
              </a:ext>
            </a:extLst>
          </p:cNvPr>
          <p:cNvSpPr txBox="1"/>
          <p:nvPr userDrawn="1"/>
        </p:nvSpPr>
        <p:spPr>
          <a:xfrm>
            <a:off x="6857776" y="2452931"/>
            <a:ext cx="1586424" cy="584775"/>
          </a:xfrm>
          <a:prstGeom prst="rect">
            <a:avLst/>
          </a:prstGeom>
          <a:noFill/>
        </p:spPr>
        <p:txBody>
          <a:bodyPr wrap="square" rtlCol="0">
            <a:spAutoFit/>
          </a:bodyPr>
          <a:lstStyle/>
          <a:p>
            <a:r>
              <a:rPr lang="hr-HR" sz="1600" dirty="0" err="1">
                <a:latin typeface="Verdana" panose="020B0604030504040204" pitchFamily="34" charset="0"/>
                <a:ea typeface="Verdana" panose="020B0604030504040204" pitchFamily="34" charset="0"/>
              </a:rPr>
              <a:t>Lorem</a:t>
            </a:r>
            <a:endParaRPr lang="hr-HR" sz="1600" dirty="0">
              <a:latin typeface="Verdana" panose="020B0604030504040204" pitchFamily="34" charset="0"/>
              <a:ea typeface="Verdana" panose="020B0604030504040204" pitchFamily="34" charset="0"/>
            </a:endParaRPr>
          </a:p>
          <a:p>
            <a:r>
              <a:rPr lang="hr-HR" sz="1600" dirty="0" err="1">
                <a:latin typeface="Verdana" panose="020B0604030504040204" pitchFamily="34" charset="0"/>
                <a:ea typeface="Verdana" panose="020B0604030504040204" pitchFamily="34" charset="0"/>
              </a:rPr>
              <a:t>Ipsum</a:t>
            </a:r>
            <a:endParaRPr lang="es-ES" sz="1600" dirty="0">
              <a:latin typeface="Verdana" panose="020B0604030504040204" pitchFamily="34" charset="0"/>
              <a:ea typeface="Verdana" panose="020B0604030504040204" pitchFamily="34" charset="0"/>
            </a:endParaRPr>
          </a:p>
        </p:txBody>
      </p:sp>
      <p:sp>
        <p:nvSpPr>
          <p:cNvPr id="14" name="CuadroTexto 16">
            <a:extLst>
              <a:ext uri="{FF2B5EF4-FFF2-40B4-BE49-F238E27FC236}">
                <a16:creationId xmlns:a16="http://schemas.microsoft.com/office/drawing/2014/main" id="{406CABAF-C8CB-146F-0AAF-CACEED1E7067}"/>
              </a:ext>
            </a:extLst>
          </p:cNvPr>
          <p:cNvSpPr txBox="1"/>
          <p:nvPr userDrawn="1"/>
        </p:nvSpPr>
        <p:spPr>
          <a:xfrm>
            <a:off x="10456792" y="2452931"/>
            <a:ext cx="1103837" cy="584775"/>
          </a:xfrm>
          <a:prstGeom prst="rect">
            <a:avLst/>
          </a:prstGeom>
          <a:noFill/>
        </p:spPr>
        <p:txBody>
          <a:bodyPr wrap="square" rtlCol="0">
            <a:spAutoFit/>
          </a:bodyPr>
          <a:lstStyle/>
          <a:p>
            <a:r>
              <a:rPr lang="hr-HR" sz="1600" dirty="0" err="1">
                <a:latin typeface="Verdana" panose="020B0604030504040204" pitchFamily="34" charset="0"/>
                <a:ea typeface="Verdana" panose="020B0604030504040204" pitchFamily="34" charset="0"/>
              </a:rPr>
              <a:t>Lorem</a:t>
            </a:r>
            <a:endParaRPr lang="hr-HR" sz="1600" dirty="0">
              <a:latin typeface="Verdana" panose="020B0604030504040204" pitchFamily="34" charset="0"/>
              <a:ea typeface="Verdana" panose="020B0604030504040204" pitchFamily="34" charset="0"/>
            </a:endParaRPr>
          </a:p>
          <a:p>
            <a:r>
              <a:rPr lang="hr-HR" sz="1600" dirty="0" err="1">
                <a:latin typeface="Verdana" panose="020B0604030504040204" pitchFamily="34" charset="0"/>
                <a:ea typeface="Verdana" panose="020B0604030504040204" pitchFamily="34" charset="0"/>
              </a:rPr>
              <a:t>Ipsum</a:t>
            </a:r>
            <a:endParaRPr lang="es-ES" sz="1600" dirty="0">
              <a:latin typeface="Verdana" panose="020B0604030504040204" pitchFamily="34" charset="0"/>
              <a:ea typeface="Verdana" panose="020B0604030504040204" pitchFamily="34" charset="0"/>
            </a:endParaRPr>
          </a:p>
        </p:txBody>
      </p:sp>
      <p:sp>
        <p:nvSpPr>
          <p:cNvPr id="15" name="CuadroTexto 19">
            <a:extLst>
              <a:ext uri="{FF2B5EF4-FFF2-40B4-BE49-F238E27FC236}">
                <a16:creationId xmlns:a16="http://schemas.microsoft.com/office/drawing/2014/main" id="{BEC19989-D9E1-A1C7-5BBB-05AACB261AFC}"/>
              </a:ext>
            </a:extLst>
          </p:cNvPr>
          <p:cNvSpPr txBox="1"/>
          <p:nvPr userDrawn="1"/>
        </p:nvSpPr>
        <p:spPr>
          <a:xfrm>
            <a:off x="6857776" y="4864607"/>
            <a:ext cx="1586424" cy="584775"/>
          </a:xfrm>
          <a:prstGeom prst="rect">
            <a:avLst/>
          </a:prstGeom>
          <a:noFill/>
        </p:spPr>
        <p:txBody>
          <a:bodyPr wrap="square" rtlCol="0">
            <a:spAutoFit/>
          </a:bodyPr>
          <a:lstStyle/>
          <a:p>
            <a:r>
              <a:rPr lang="hr-HR" sz="1600" dirty="0" err="1">
                <a:latin typeface="Verdana" panose="020B0604030504040204" pitchFamily="34" charset="0"/>
                <a:ea typeface="Verdana" panose="020B0604030504040204" pitchFamily="34" charset="0"/>
              </a:rPr>
              <a:t>Lorem</a:t>
            </a:r>
            <a:endParaRPr lang="hr-HR" sz="1600" dirty="0">
              <a:latin typeface="Verdana" panose="020B0604030504040204" pitchFamily="34" charset="0"/>
              <a:ea typeface="Verdana" panose="020B0604030504040204" pitchFamily="34" charset="0"/>
            </a:endParaRPr>
          </a:p>
          <a:p>
            <a:r>
              <a:rPr lang="hr-HR" sz="1600" dirty="0" err="1">
                <a:latin typeface="Verdana" panose="020B0604030504040204" pitchFamily="34" charset="0"/>
                <a:ea typeface="Verdana" panose="020B0604030504040204" pitchFamily="34" charset="0"/>
              </a:rPr>
              <a:t>Ipsum</a:t>
            </a:r>
            <a:endParaRPr lang="es-ES" sz="1600" dirty="0">
              <a:latin typeface="Verdana" panose="020B0604030504040204" pitchFamily="34" charset="0"/>
              <a:ea typeface="Verdana" panose="020B0604030504040204" pitchFamily="34" charset="0"/>
            </a:endParaRPr>
          </a:p>
        </p:txBody>
      </p:sp>
      <p:sp>
        <p:nvSpPr>
          <p:cNvPr id="16" name="CuadroTexto 22">
            <a:extLst>
              <a:ext uri="{FF2B5EF4-FFF2-40B4-BE49-F238E27FC236}">
                <a16:creationId xmlns:a16="http://schemas.microsoft.com/office/drawing/2014/main" id="{5A90660E-FA79-10CD-C580-B5E3BEB8907E}"/>
              </a:ext>
            </a:extLst>
          </p:cNvPr>
          <p:cNvSpPr txBox="1"/>
          <p:nvPr userDrawn="1"/>
        </p:nvSpPr>
        <p:spPr>
          <a:xfrm>
            <a:off x="10456793" y="4864607"/>
            <a:ext cx="1157359" cy="584775"/>
          </a:xfrm>
          <a:prstGeom prst="rect">
            <a:avLst/>
          </a:prstGeom>
          <a:noFill/>
        </p:spPr>
        <p:txBody>
          <a:bodyPr wrap="square" rtlCol="0">
            <a:spAutoFit/>
          </a:bodyPr>
          <a:lstStyle/>
          <a:p>
            <a:r>
              <a:rPr lang="hr-HR" sz="1600" dirty="0" err="1">
                <a:latin typeface="Verdana" panose="020B0604030504040204" pitchFamily="34" charset="0"/>
                <a:ea typeface="Verdana" panose="020B0604030504040204" pitchFamily="34" charset="0"/>
              </a:rPr>
              <a:t>Lorem</a:t>
            </a:r>
            <a:endParaRPr lang="hr-HR" sz="1600" dirty="0">
              <a:latin typeface="Verdana" panose="020B0604030504040204" pitchFamily="34" charset="0"/>
              <a:ea typeface="Verdana" panose="020B0604030504040204" pitchFamily="34" charset="0"/>
            </a:endParaRPr>
          </a:p>
          <a:p>
            <a:r>
              <a:rPr lang="hr-HR" sz="1600" dirty="0" err="1">
                <a:latin typeface="Verdana" panose="020B0604030504040204" pitchFamily="34" charset="0"/>
                <a:ea typeface="Verdana" panose="020B0604030504040204" pitchFamily="34" charset="0"/>
              </a:rPr>
              <a:t>Ipsum</a:t>
            </a:r>
            <a:endParaRPr lang="es-ES" sz="1600" dirty="0">
              <a:latin typeface="Verdana" panose="020B0604030504040204" pitchFamily="34" charset="0"/>
              <a:ea typeface="Verdana" panose="020B0604030504040204" pitchFamily="34" charset="0"/>
            </a:endParaRPr>
          </a:p>
        </p:txBody>
      </p:sp>
      <p:sp>
        <p:nvSpPr>
          <p:cNvPr id="17" name="CuadroTexto 2">
            <a:extLst>
              <a:ext uri="{FF2B5EF4-FFF2-40B4-BE49-F238E27FC236}">
                <a16:creationId xmlns:a16="http://schemas.microsoft.com/office/drawing/2014/main" id="{94BD3326-2C5E-E7FA-857B-F79389521B2F}"/>
              </a:ext>
            </a:extLst>
          </p:cNvPr>
          <p:cNvSpPr txBox="1"/>
          <p:nvPr userDrawn="1"/>
        </p:nvSpPr>
        <p:spPr>
          <a:xfrm>
            <a:off x="845685" y="2666794"/>
            <a:ext cx="4053567" cy="2308324"/>
          </a:xfrm>
          <a:prstGeom prst="rect">
            <a:avLst/>
          </a:prstGeom>
          <a:noFill/>
        </p:spPr>
        <p:txBody>
          <a:bodyPr wrap="square" rtlCol="0">
            <a:spAutoFit/>
          </a:bodyPr>
          <a:lstStyle/>
          <a:p>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Lorem</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Ipsum</a:t>
            </a:r>
            <a:endPar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endParaRPr>
          </a:p>
          <a:p>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peria</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quatures</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qui</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quatas</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son</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deo</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dolenitium</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p>
        </p:txBody>
      </p:sp>
    </p:spTree>
    <p:extLst>
      <p:ext uri="{BB962C8B-B14F-4D97-AF65-F5344CB8AC3E}">
        <p14:creationId xmlns:p14="http://schemas.microsoft.com/office/powerpoint/2010/main" val="403344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CF07C7CE-DB8D-3760-38FA-25B168F9B4D7}"/>
              </a:ext>
            </a:extLst>
          </p:cNvPr>
          <p:cNvSpPr>
            <a:spLocks noGrp="1"/>
          </p:cNvSpPr>
          <p:nvPr>
            <p:ph type="pic" sz="quarter" idx="10" hasCustomPrompt="1"/>
          </p:nvPr>
        </p:nvSpPr>
        <p:spPr>
          <a:xfrm>
            <a:off x="762006" y="1643063"/>
            <a:ext cx="10629900" cy="3986212"/>
          </a:xfrm>
          <a:solidFill>
            <a:schemeClr val="bg2"/>
          </a:solidFill>
        </p:spPr>
        <p:txBody>
          <a:bodyPr>
            <a:normAutofit/>
          </a:bodyPr>
          <a:lstStyle>
            <a:lvl1pPr marL="205740" indent="-205740" algn="l">
              <a:defRPr sz="132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tabLst/>
              <a:defRPr/>
            </a:pPr>
            <a:r>
              <a:rPr lang="en-US" dirty="0"/>
              <a:t>You can place a zoomed in view of your map here or place a graph. This slide is optional. </a:t>
            </a:r>
            <a:br>
              <a:rPr lang="en-US" dirty="0"/>
            </a:br>
            <a:r>
              <a:rPr lang="en-US" dirty="0"/>
              <a:t>Whatever best fits your requirement.</a:t>
            </a:r>
          </a:p>
        </p:txBody>
      </p:sp>
    </p:spTree>
    <p:extLst>
      <p:ext uri="{BB962C8B-B14F-4D97-AF65-F5344CB8AC3E}">
        <p14:creationId xmlns:p14="http://schemas.microsoft.com/office/powerpoint/2010/main" val="246690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Picture Placeholder 1">
            <a:extLst>
              <a:ext uri="{FF2B5EF4-FFF2-40B4-BE49-F238E27FC236}">
                <a16:creationId xmlns:a16="http://schemas.microsoft.com/office/drawing/2014/main" id="{A0110D0B-DA30-D6C8-64D0-4207658D7504}"/>
              </a:ext>
            </a:extLst>
          </p:cNvPr>
          <p:cNvSpPr>
            <a:spLocks noGrp="1"/>
          </p:cNvSpPr>
          <p:nvPr>
            <p:ph type="pic" sz="quarter" idx="10" hasCustomPrompt="1"/>
          </p:nvPr>
        </p:nvSpPr>
        <p:spPr>
          <a:xfrm>
            <a:off x="660404" y="1902186"/>
            <a:ext cx="5286309" cy="3856064"/>
          </a:xfrm>
          <a:solidFill>
            <a:schemeClr val="bg2"/>
          </a:solidFill>
          <a:ln>
            <a:noFill/>
          </a:ln>
        </p:spPr>
        <p:txBody>
          <a:bodyPr>
            <a:normAutofit/>
          </a:bodyPr>
          <a:lstStyle>
            <a:lvl1pPr>
              <a:defRPr sz="1320" baseline="0">
                <a:latin typeface="Arial" charset="0"/>
                <a:ea typeface="Arial" charset="0"/>
                <a:cs typeface="Arial"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Click to add Maps, Graphs, Diagrams, pie charts etc.</a:t>
            </a:r>
          </a:p>
        </p:txBody>
      </p:sp>
      <p:sp>
        <p:nvSpPr>
          <p:cNvPr id="4" name="Picture Placeholder 1">
            <a:extLst>
              <a:ext uri="{FF2B5EF4-FFF2-40B4-BE49-F238E27FC236}">
                <a16:creationId xmlns:a16="http://schemas.microsoft.com/office/drawing/2014/main" id="{DB1E62EF-1C52-57E2-D73C-24DD30DE1E9E}"/>
              </a:ext>
            </a:extLst>
          </p:cNvPr>
          <p:cNvSpPr>
            <a:spLocks noGrp="1"/>
          </p:cNvSpPr>
          <p:nvPr>
            <p:ph type="pic" sz="quarter" idx="12" hasCustomPrompt="1"/>
          </p:nvPr>
        </p:nvSpPr>
        <p:spPr>
          <a:xfrm>
            <a:off x="6203952" y="1902186"/>
            <a:ext cx="5286309" cy="3856064"/>
          </a:xfrm>
          <a:solidFill>
            <a:schemeClr val="bg2"/>
          </a:solidFill>
          <a:ln>
            <a:noFill/>
          </a:ln>
        </p:spPr>
        <p:txBody>
          <a:bodyPr>
            <a:normAutofit/>
          </a:bodyPr>
          <a:lstStyle>
            <a:lvl1pPr>
              <a:defRPr sz="1320" baseline="0">
                <a:latin typeface="Arial" charset="0"/>
                <a:ea typeface="Arial" charset="0"/>
                <a:cs typeface="Arial"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Click to add Maps, Graphs, Diagrams, pie charts etc.</a:t>
            </a:r>
          </a:p>
        </p:txBody>
      </p:sp>
    </p:spTree>
    <p:extLst>
      <p:ext uri="{BB962C8B-B14F-4D97-AF65-F5344CB8AC3E}">
        <p14:creationId xmlns:p14="http://schemas.microsoft.com/office/powerpoint/2010/main" val="414926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387E8336-08FF-1579-81BF-1DAAA31604C1}"/>
              </a:ext>
            </a:extLst>
          </p:cNvPr>
          <p:cNvSpPr>
            <a:spLocks noGrp="1"/>
          </p:cNvSpPr>
          <p:nvPr>
            <p:ph type="pic" sz="quarter" idx="10"/>
          </p:nvPr>
        </p:nvSpPr>
        <p:spPr>
          <a:xfrm>
            <a:off x="0" y="0"/>
            <a:ext cx="12192000" cy="6858000"/>
          </a:xfrm>
        </p:spPr>
        <p:txBody>
          <a:bodyPr/>
          <a:lstStyle>
            <a:lvl1pPr marL="0" indent="0" algn="ctr">
              <a:buNone/>
              <a:defRPr>
                <a:solidFill>
                  <a:schemeClr val="bg2">
                    <a:lumMod val="20000"/>
                    <a:lumOff val="80000"/>
                  </a:schemeClr>
                </a:solidFill>
              </a:defRPr>
            </a:lvl1pPr>
          </a:lstStyle>
          <a:p>
            <a:r>
              <a:rPr lang="en-US"/>
              <a:t>Click icon to add picture</a:t>
            </a:r>
            <a:endParaRPr lang="en-US" dirty="0"/>
          </a:p>
        </p:txBody>
      </p:sp>
    </p:spTree>
    <p:extLst>
      <p:ext uri="{BB962C8B-B14F-4D97-AF65-F5344CB8AC3E}">
        <p14:creationId xmlns:p14="http://schemas.microsoft.com/office/powerpoint/2010/main" val="209451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57242769-D447-C9E9-2AF2-7E75DCAF8B45}"/>
              </a:ext>
            </a:extLst>
          </p:cNvPr>
          <p:cNvSpPr>
            <a:spLocks noGrp="1"/>
          </p:cNvSpPr>
          <p:nvPr>
            <p:ph type="pic" sz="quarter" idx="10" hasCustomPrompt="1"/>
          </p:nvPr>
        </p:nvSpPr>
        <p:spPr>
          <a:xfrm>
            <a:off x="0" y="0"/>
            <a:ext cx="12192000" cy="6858000"/>
          </a:xfrm>
          <a:solidFill>
            <a:schemeClr val="bg1">
              <a:lumMod val="95000"/>
            </a:schemeClr>
          </a:solidFill>
        </p:spPr>
        <p:txBody>
          <a:bodyPr>
            <a:normAutofit/>
          </a:bodyPr>
          <a:lstStyle>
            <a:lvl1pPr>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Click to add the best image you have.</a:t>
            </a:r>
          </a:p>
        </p:txBody>
      </p:sp>
    </p:spTree>
    <p:extLst>
      <p:ext uri="{BB962C8B-B14F-4D97-AF65-F5344CB8AC3E}">
        <p14:creationId xmlns:p14="http://schemas.microsoft.com/office/powerpoint/2010/main" val="122240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148C2E04-F119-8266-62F5-BEF3349B920A}"/>
              </a:ext>
            </a:extLst>
          </p:cNvPr>
          <p:cNvSpPr>
            <a:spLocks noGrp="1"/>
          </p:cNvSpPr>
          <p:nvPr>
            <p:ph type="pic" sz="quarter" idx="11"/>
          </p:nvPr>
        </p:nvSpPr>
        <p:spPr>
          <a:xfrm>
            <a:off x="0" y="0"/>
            <a:ext cx="12192000" cy="6858000"/>
          </a:xfrm>
        </p:spPr>
        <p:txBody>
          <a:bodyPr/>
          <a:lstStyle>
            <a:lvl1pPr marL="0" indent="0" algn="ctr">
              <a:buNone/>
              <a:defRPr i="1">
                <a:solidFill>
                  <a:srgbClr val="D4D7D9"/>
                </a:solidFill>
              </a:defRPr>
            </a:lvl1pPr>
          </a:lstStyle>
          <a:p>
            <a:r>
              <a:rPr lang="en-US"/>
              <a:t>Click icon to add picture</a:t>
            </a:r>
            <a:endParaRPr lang="en-US" dirty="0"/>
          </a:p>
        </p:txBody>
      </p:sp>
    </p:spTree>
    <p:extLst>
      <p:ext uri="{BB962C8B-B14F-4D97-AF65-F5344CB8AC3E}">
        <p14:creationId xmlns:p14="http://schemas.microsoft.com/office/powerpoint/2010/main" val="360820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9B6E3D78-5D18-FEC2-7DA9-8ECA634A39A2}"/>
              </a:ext>
            </a:extLst>
          </p:cNvPr>
          <p:cNvSpPr>
            <a:spLocks noGrp="1"/>
          </p:cNvSpPr>
          <p:nvPr>
            <p:ph type="pic" sz="quarter" idx="12" hasCustomPrompt="1"/>
          </p:nvPr>
        </p:nvSpPr>
        <p:spPr>
          <a:xfrm>
            <a:off x="0" y="657225"/>
            <a:ext cx="4622800" cy="2600326"/>
          </a:xfrm>
          <a:solidFill>
            <a:schemeClr val="bg2"/>
          </a:solidFill>
        </p:spPr>
        <p:txBody>
          <a:bodyPr/>
          <a:lstStyle>
            <a:lvl1pPr marL="274313" marR="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picture</a:t>
            </a:r>
          </a:p>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endParaRPr lang="en-US" dirty="0"/>
          </a:p>
        </p:txBody>
      </p:sp>
      <p:sp>
        <p:nvSpPr>
          <p:cNvPr id="4" name="Picture Placeholder 11">
            <a:extLst>
              <a:ext uri="{FF2B5EF4-FFF2-40B4-BE49-F238E27FC236}">
                <a16:creationId xmlns:a16="http://schemas.microsoft.com/office/drawing/2014/main" id="{9719C845-83F9-FF4D-A5AC-225E08477CA8}"/>
              </a:ext>
            </a:extLst>
          </p:cNvPr>
          <p:cNvSpPr>
            <a:spLocks noGrp="1"/>
          </p:cNvSpPr>
          <p:nvPr>
            <p:ph type="pic" sz="quarter" idx="13" hasCustomPrompt="1"/>
          </p:nvPr>
        </p:nvSpPr>
        <p:spPr>
          <a:xfrm>
            <a:off x="7569200" y="3743324"/>
            <a:ext cx="4622800" cy="2600326"/>
          </a:xfrm>
          <a:solidFill>
            <a:schemeClr val="bg2"/>
          </a:solidFill>
        </p:spPr>
        <p:txBody>
          <a:bodyPr/>
          <a:lstStyle>
            <a:lvl1pPr marL="274313" marR="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176220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558F4651-1D70-E72F-E28B-2EB13D6C56D8}"/>
              </a:ext>
            </a:extLst>
          </p:cNvPr>
          <p:cNvSpPr>
            <a:spLocks noGrp="1"/>
          </p:cNvSpPr>
          <p:nvPr>
            <p:ph type="pic" sz="quarter" idx="10" hasCustomPrompt="1"/>
          </p:nvPr>
        </p:nvSpPr>
        <p:spPr>
          <a:xfrm>
            <a:off x="4891317" y="587829"/>
            <a:ext cx="3164115" cy="2769325"/>
          </a:xfrm>
          <a:solidFill>
            <a:srgbClr val="00B0F0"/>
          </a:solidFill>
        </p:spPr>
        <p:txBody>
          <a:bodyPr/>
          <a:lstStyle>
            <a:lvl1pPr>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picture</a:t>
            </a:r>
          </a:p>
        </p:txBody>
      </p:sp>
      <p:sp>
        <p:nvSpPr>
          <p:cNvPr id="4" name="Picture Placeholder 7">
            <a:extLst>
              <a:ext uri="{FF2B5EF4-FFF2-40B4-BE49-F238E27FC236}">
                <a16:creationId xmlns:a16="http://schemas.microsoft.com/office/drawing/2014/main" id="{D3758FEC-6020-1A2A-AC68-3DD685EE2D74}"/>
              </a:ext>
            </a:extLst>
          </p:cNvPr>
          <p:cNvSpPr>
            <a:spLocks noGrp="1"/>
          </p:cNvSpPr>
          <p:nvPr>
            <p:ph type="pic" sz="quarter" idx="11" hasCustomPrompt="1"/>
          </p:nvPr>
        </p:nvSpPr>
        <p:spPr>
          <a:xfrm>
            <a:off x="8244117" y="587829"/>
            <a:ext cx="3164115" cy="2769325"/>
          </a:xfrm>
          <a:solidFill>
            <a:srgbClr val="00B0F0"/>
          </a:solidFill>
        </p:spPr>
        <p:txBody>
          <a:bodyPr/>
          <a:lstStyle>
            <a:lvl1pPr>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
        <p:nvSpPr>
          <p:cNvPr id="5" name="Picture Placeholder 7">
            <a:extLst>
              <a:ext uri="{FF2B5EF4-FFF2-40B4-BE49-F238E27FC236}">
                <a16:creationId xmlns:a16="http://schemas.microsoft.com/office/drawing/2014/main" id="{CA290331-ACD8-66D3-1C0C-65EEC34F9096}"/>
              </a:ext>
            </a:extLst>
          </p:cNvPr>
          <p:cNvSpPr>
            <a:spLocks noGrp="1"/>
          </p:cNvSpPr>
          <p:nvPr>
            <p:ph type="pic" sz="quarter" idx="12" hasCustomPrompt="1"/>
          </p:nvPr>
        </p:nvSpPr>
        <p:spPr>
          <a:xfrm>
            <a:off x="8244117" y="3513911"/>
            <a:ext cx="3164115" cy="2769325"/>
          </a:xfrm>
          <a:solidFill>
            <a:srgbClr val="00B0F0"/>
          </a:solidFill>
        </p:spPr>
        <p:txBody>
          <a:bodyPr/>
          <a:lstStyle>
            <a:lvl1pPr>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
        <p:nvSpPr>
          <p:cNvPr id="6" name="Picture Placeholder 7">
            <a:extLst>
              <a:ext uri="{FF2B5EF4-FFF2-40B4-BE49-F238E27FC236}">
                <a16:creationId xmlns:a16="http://schemas.microsoft.com/office/drawing/2014/main" id="{595FE471-A00D-4C57-D014-C7503F81A97B}"/>
              </a:ext>
            </a:extLst>
          </p:cNvPr>
          <p:cNvSpPr>
            <a:spLocks noGrp="1"/>
          </p:cNvSpPr>
          <p:nvPr>
            <p:ph type="pic" sz="quarter" idx="13" hasCustomPrompt="1"/>
          </p:nvPr>
        </p:nvSpPr>
        <p:spPr>
          <a:xfrm>
            <a:off x="4891317" y="3513911"/>
            <a:ext cx="3164115" cy="2769325"/>
          </a:xfrm>
          <a:solidFill>
            <a:srgbClr val="00B0F0"/>
          </a:solidFill>
        </p:spPr>
        <p:txBody>
          <a:bodyPr/>
          <a:lstStyle>
            <a:lvl1pPr>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Tree>
    <p:extLst>
      <p:ext uri="{BB962C8B-B14F-4D97-AF65-F5344CB8AC3E}">
        <p14:creationId xmlns:p14="http://schemas.microsoft.com/office/powerpoint/2010/main" val="200644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61D910-CE5D-7CD3-D1E2-C077189CFDA4}"/>
              </a:ext>
            </a:extLst>
          </p:cNvPr>
          <p:cNvSpPr txBox="1"/>
          <p:nvPr userDrawn="1"/>
        </p:nvSpPr>
        <p:spPr>
          <a:xfrm>
            <a:off x="3048000" y="2690336"/>
            <a:ext cx="6096000" cy="1477328"/>
          </a:xfrm>
          <a:prstGeom prst="rect">
            <a:avLst/>
          </a:prstGeom>
          <a:noFill/>
        </p:spPr>
        <p:txBody>
          <a:bodyPr wrap="square">
            <a:spAutoFit/>
          </a:bodyPr>
          <a:lstStyle/>
          <a:p>
            <a:pPr lvl="0"/>
            <a:r>
              <a:rPr lang="en-US" sz="1800" dirty="0"/>
              <a:t>Click to edit Master text styles</a:t>
            </a:r>
          </a:p>
          <a:p>
            <a:pPr lvl="1"/>
            <a:r>
              <a:rPr lang="en-US" sz="1800" dirty="0"/>
              <a:t>Second level</a:t>
            </a:r>
          </a:p>
          <a:p>
            <a:pPr lvl="2"/>
            <a:r>
              <a:rPr lang="en-US" sz="1800" dirty="0"/>
              <a:t>Third level</a:t>
            </a:r>
          </a:p>
          <a:p>
            <a:pPr lvl="3"/>
            <a:r>
              <a:rPr lang="en-US" sz="1800" dirty="0"/>
              <a:t>Fourth level</a:t>
            </a:r>
          </a:p>
          <a:p>
            <a:pPr lvl="4"/>
            <a:r>
              <a:rPr lang="en-US" sz="1800" dirty="0"/>
              <a:t>Fifth level</a:t>
            </a:r>
          </a:p>
        </p:txBody>
      </p:sp>
    </p:spTree>
    <p:extLst>
      <p:ext uri="{BB962C8B-B14F-4D97-AF65-F5344CB8AC3E}">
        <p14:creationId xmlns:p14="http://schemas.microsoft.com/office/powerpoint/2010/main" val="28476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071FD6-5E10-0B78-5E7E-FC8BADA63247}"/>
              </a:ext>
            </a:extLst>
          </p:cNvPr>
          <p:cNvSpPr/>
          <p:nvPr userDrawn="1"/>
        </p:nvSpPr>
        <p:spPr>
          <a:xfrm>
            <a:off x="0" y="-18261"/>
            <a:ext cx="6105571" cy="6876261"/>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2">
            <a:extLst>
              <a:ext uri="{FF2B5EF4-FFF2-40B4-BE49-F238E27FC236}">
                <a16:creationId xmlns:a16="http://schemas.microsoft.com/office/drawing/2014/main" id="{1142C450-50E3-4CC2-241B-708232D50125}"/>
              </a:ext>
            </a:extLst>
          </p:cNvPr>
          <p:cNvCxnSpPr/>
          <p:nvPr userDrawn="1"/>
        </p:nvCxnSpPr>
        <p:spPr>
          <a:xfrm>
            <a:off x="0" y="1113452"/>
            <a:ext cx="12192000" cy="0"/>
          </a:xfrm>
          <a:prstGeom prst="line">
            <a:avLst/>
          </a:prstGeom>
          <a:ln w="19050">
            <a:solidFill>
              <a:srgbClr val="005BAA"/>
            </a:solidFill>
          </a:ln>
        </p:spPr>
        <p:style>
          <a:lnRef idx="1">
            <a:schemeClr val="accent1"/>
          </a:lnRef>
          <a:fillRef idx="0">
            <a:schemeClr val="accent1"/>
          </a:fillRef>
          <a:effectRef idx="0">
            <a:schemeClr val="accent1"/>
          </a:effectRef>
          <a:fontRef idx="minor">
            <a:schemeClr val="tx1"/>
          </a:fontRef>
        </p:style>
      </p:cxnSp>
      <p:sp>
        <p:nvSpPr>
          <p:cNvPr id="9" name="CuadroTexto 11">
            <a:extLst>
              <a:ext uri="{FF2B5EF4-FFF2-40B4-BE49-F238E27FC236}">
                <a16:creationId xmlns:a16="http://schemas.microsoft.com/office/drawing/2014/main" id="{EE8404CF-60AE-7B2A-9931-947E9CA3DB7C}"/>
              </a:ext>
            </a:extLst>
          </p:cNvPr>
          <p:cNvSpPr txBox="1"/>
          <p:nvPr userDrawn="1"/>
        </p:nvSpPr>
        <p:spPr>
          <a:xfrm>
            <a:off x="758271" y="1928963"/>
            <a:ext cx="4336789" cy="830997"/>
          </a:xfrm>
          <a:prstGeom prst="rect">
            <a:avLst/>
          </a:prstGeom>
          <a:noFill/>
        </p:spPr>
        <p:txBody>
          <a:bodyPr wrap="square" rtlCol="0">
            <a:spAutoFit/>
          </a:bodyPr>
          <a:lstStyle/>
          <a:p>
            <a:r>
              <a:rPr lang="hr-HR" sz="2400" dirty="0">
                <a:solidFill>
                  <a:schemeClr val="bg1"/>
                </a:solidFill>
                <a:latin typeface="Verdana" panose="020B0604030504040204" pitchFamily="34" charset="0"/>
                <a:ea typeface="Verdana" panose="020B0604030504040204" pitchFamily="34" charset="0"/>
                <a:cs typeface="Roboto" panose="02000000000000000000" pitchFamily="2" charset="0"/>
              </a:rPr>
              <a:t>1</a:t>
            </a:r>
            <a:r>
              <a:rPr lang="es-ES" sz="2400" dirty="0">
                <a:solidFill>
                  <a:schemeClr val="bg1"/>
                </a:solidFill>
                <a:latin typeface="Verdana" panose="020B0604030504040204" pitchFamily="34" charset="0"/>
                <a:ea typeface="Verdana" panose="020B0604030504040204" pitchFamily="34" charset="0"/>
                <a:cs typeface="Roboto" panose="02000000000000000000" pitchFamily="2" charset="0"/>
              </a:rPr>
              <a:t>.</a:t>
            </a:r>
            <a:r>
              <a:rPr lang="hr-HR" sz="2400" dirty="0">
                <a:solidFill>
                  <a:schemeClr val="bg1"/>
                </a:solidFill>
                <a:latin typeface="Verdana" panose="020B0604030504040204" pitchFamily="34" charset="0"/>
                <a:ea typeface="Verdana" panose="020B0604030504040204" pitchFamily="34" charset="0"/>
                <a:cs typeface="Roboto" panose="02000000000000000000" pitchFamily="2" charset="0"/>
              </a:rPr>
              <a:t>1</a:t>
            </a:r>
            <a:r>
              <a:rPr lang="es-ES" sz="2400" dirty="0">
                <a:solidFill>
                  <a:schemeClr val="bg1"/>
                </a:solidFill>
                <a:latin typeface="Verdana" panose="020B0604030504040204" pitchFamily="34" charset="0"/>
                <a:ea typeface="Verdana" panose="020B0604030504040204" pitchFamily="34" charset="0"/>
                <a:cs typeface="Roboto" panose="02000000000000000000" pitchFamily="2" charset="0"/>
              </a:rPr>
              <a:t>. </a:t>
            </a:r>
          </a:p>
          <a:p>
            <a:r>
              <a:rPr lang="hr-HR" sz="2400" dirty="0" err="1">
                <a:solidFill>
                  <a:schemeClr val="bg1"/>
                </a:solidFill>
                <a:latin typeface="Verdana" panose="020B0604030504040204" pitchFamily="34" charset="0"/>
                <a:ea typeface="Verdana" panose="020B0604030504040204" pitchFamily="34" charset="0"/>
                <a:cs typeface="Roboto" panose="02000000000000000000" pitchFamily="2" charset="0"/>
              </a:rPr>
              <a:t>Lorem</a:t>
            </a:r>
            <a:r>
              <a:rPr lang="hr-HR" sz="2400" dirty="0">
                <a:solidFill>
                  <a:schemeClr val="bg1"/>
                </a:solidFill>
                <a:latin typeface="Verdana" panose="020B0604030504040204" pitchFamily="34" charset="0"/>
                <a:ea typeface="Verdana" panose="020B0604030504040204" pitchFamily="34" charset="0"/>
                <a:cs typeface="Roboto" panose="02000000000000000000" pitchFamily="2" charset="0"/>
              </a:rPr>
              <a:t> </a:t>
            </a:r>
            <a:r>
              <a:rPr lang="hr-HR" sz="2400" dirty="0" err="1">
                <a:solidFill>
                  <a:schemeClr val="bg1"/>
                </a:solidFill>
                <a:latin typeface="Verdana" panose="020B0604030504040204" pitchFamily="34" charset="0"/>
                <a:ea typeface="Verdana" panose="020B0604030504040204" pitchFamily="34" charset="0"/>
                <a:cs typeface="Roboto" panose="02000000000000000000" pitchFamily="2" charset="0"/>
              </a:rPr>
              <a:t>ipsum</a:t>
            </a:r>
            <a:endParaRPr lang="es-ES" sz="2400" dirty="0">
              <a:solidFill>
                <a:schemeClr val="bg1"/>
              </a:solidFill>
              <a:latin typeface="Verdana" panose="020B0604030504040204" pitchFamily="34" charset="0"/>
              <a:ea typeface="Verdana" panose="020B0604030504040204" pitchFamily="34" charset="0"/>
              <a:cs typeface="Roboto" panose="02000000000000000000" pitchFamily="2" charset="0"/>
            </a:endParaRPr>
          </a:p>
        </p:txBody>
      </p:sp>
      <p:sp>
        <p:nvSpPr>
          <p:cNvPr id="10" name="CuadroTexto 9">
            <a:extLst>
              <a:ext uri="{FF2B5EF4-FFF2-40B4-BE49-F238E27FC236}">
                <a16:creationId xmlns:a16="http://schemas.microsoft.com/office/drawing/2014/main" id="{BBD42A0E-7BD3-FF0A-5BEC-7D48968AD3A0}"/>
              </a:ext>
            </a:extLst>
          </p:cNvPr>
          <p:cNvSpPr txBox="1"/>
          <p:nvPr userDrawn="1"/>
        </p:nvSpPr>
        <p:spPr>
          <a:xfrm>
            <a:off x="750433" y="3343941"/>
            <a:ext cx="3986667" cy="1440010"/>
          </a:xfrm>
          <a:prstGeom prst="rect">
            <a:avLst/>
          </a:prstGeom>
          <a:noFill/>
        </p:spPr>
        <p:txBody>
          <a:bodyPr wrap="square" rtlCol="0">
            <a:spAutoFit/>
          </a:bodyPr>
          <a:lstStyle/>
          <a:p>
            <a:pPr marR="0" algn="l" rtl="0">
              <a:lnSpc>
                <a:spcPct val="150000"/>
              </a:lnSpc>
            </a:pPr>
            <a:r>
              <a:rPr lang="en-US" sz="1800" b="0" i="0" u="none" strike="noStrike" baseline="30000" dirty="0">
                <a:solidFill>
                  <a:schemeClr val="bg1"/>
                </a:solidFill>
                <a:latin typeface="Verdana" panose="020B0604030504040204" pitchFamily="34" charset="0"/>
                <a:ea typeface="Verdana" panose="020B0604030504040204" pitchFamily="34" charset="0"/>
              </a:rPr>
              <a:t>Qui </a:t>
            </a:r>
            <a:r>
              <a:rPr lang="en-US" sz="1800" b="0" i="0" u="none" strike="noStrike" baseline="30000" dirty="0" err="1">
                <a:solidFill>
                  <a:schemeClr val="bg1"/>
                </a:solidFill>
                <a:latin typeface="Verdana" panose="020B0604030504040204" pitchFamily="34" charset="0"/>
                <a:ea typeface="Verdana" panose="020B0604030504040204" pitchFamily="34" charset="0"/>
              </a:rPr>
              <a:t>quas</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dit</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porero</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voluptation</a:t>
            </a:r>
            <a:r>
              <a:rPr lang="en-US" sz="1800" b="0" i="0" u="none" strike="noStrike" baseline="30000" dirty="0">
                <a:solidFill>
                  <a:schemeClr val="bg1"/>
                </a:solidFill>
                <a:latin typeface="Verdana" panose="020B0604030504040204" pitchFamily="34" charset="0"/>
                <a:ea typeface="Verdana" panose="020B0604030504040204" pitchFamily="34" charset="0"/>
              </a:rPr>
              <a:t> re et </a:t>
            </a:r>
            <a:r>
              <a:rPr lang="en-US" sz="1800" b="0" i="0" u="none" strike="noStrike" baseline="30000" dirty="0" err="1">
                <a:solidFill>
                  <a:schemeClr val="bg1"/>
                </a:solidFill>
                <a:latin typeface="Verdana" panose="020B0604030504040204" pitchFamily="34" charset="0"/>
                <a:ea typeface="Verdana" panose="020B0604030504040204" pitchFamily="34" charset="0"/>
              </a:rPr>
              <a:t>el</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erumqui</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dipsus</a:t>
            </a:r>
            <a:r>
              <a:rPr lang="en-US" sz="1800" b="0" i="0" u="none" strike="noStrike" baseline="30000" dirty="0">
                <a:solidFill>
                  <a:schemeClr val="bg1"/>
                </a:solidFill>
                <a:latin typeface="Verdana" panose="020B0604030504040204" pitchFamily="34" charset="0"/>
                <a:ea typeface="Verdana" panose="020B0604030504040204" pitchFamily="34" charset="0"/>
              </a:rPr>
              <a:t> que </a:t>
            </a:r>
            <a:r>
              <a:rPr lang="en-US" sz="1800" b="0" i="0" u="none" strike="noStrike" baseline="30000" dirty="0" err="1">
                <a:solidFill>
                  <a:schemeClr val="bg1"/>
                </a:solidFill>
                <a:latin typeface="Verdana" panose="020B0604030504040204" pitchFamily="34" charset="0"/>
                <a:ea typeface="Verdana" panose="020B0604030504040204" pitchFamily="34" charset="0"/>
              </a:rPr>
              <a:t>nos</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adio</a:t>
            </a:r>
            <a:r>
              <a:rPr lang="en-US" sz="1800" b="0" i="0" u="none" strike="noStrike" baseline="30000" dirty="0">
                <a:solidFill>
                  <a:schemeClr val="bg1"/>
                </a:solidFill>
                <a:latin typeface="Verdana" panose="020B0604030504040204" pitchFamily="34" charset="0"/>
                <a:ea typeface="Verdana" panose="020B0604030504040204" pitchFamily="34" charset="0"/>
              </a:rPr>
              <a:t> mod </a:t>
            </a:r>
            <a:r>
              <a:rPr lang="en-US" sz="1800" b="0" i="0" u="none" strike="noStrike" baseline="30000" dirty="0" err="1">
                <a:solidFill>
                  <a:schemeClr val="bg1"/>
                </a:solidFill>
                <a:latin typeface="Verdana" panose="020B0604030504040204" pitchFamily="34" charset="0"/>
                <a:ea typeface="Verdana" panose="020B0604030504040204" pitchFamily="34" charset="0"/>
              </a:rPr>
              <a:t>ut</a:t>
            </a:r>
            <a:r>
              <a:rPr lang="en-US" sz="1800" b="0" i="0" u="none" strike="noStrike" baseline="30000" dirty="0">
                <a:solidFill>
                  <a:schemeClr val="bg1"/>
                </a:solidFill>
                <a:latin typeface="Verdana" panose="020B0604030504040204" pitchFamily="34" charset="0"/>
                <a:ea typeface="Verdana" panose="020B0604030504040204" pitchFamily="34" charset="0"/>
              </a:rPr>
              <a:t> rest </a:t>
            </a:r>
            <a:r>
              <a:rPr lang="en-US" sz="1800" b="0" i="0" u="none" strike="noStrike" baseline="30000" dirty="0" err="1">
                <a:solidFill>
                  <a:schemeClr val="bg1"/>
                </a:solidFill>
                <a:latin typeface="Verdana" panose="020B0604030504040204" pitchFamily="34" charset="0"/>
                <a:ea typeface="Verdana" panose="020B0604030504040204" pitchFamily="34" charset="0"/>
              </a:rPr>
              <a:t>accum</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autempo</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riossin</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totaeriti</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blaborum</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debitat</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enditae</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percillutet</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fugia</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etus</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eos</a:t>
            </a:r>
            <a:r>
              <a:rPr lang="en-US" sz="1800" b="0" i="0" u="none" strike="noStrike" baseline="30000" dirty="0">
                <a:solidFill>
                  <a:schemeClr val="bg1"/>
                </a:solidFill>
                <a:latin typeface="Verdana" panose="020B0604030504040204" pitchFamily="34" charset="0"/>
                <a:ea typeface="Verdana" panose="020B0604030504040204" pitchFamily="34" charset="0"/>
              </a:rPr>
              <a:t> sim </a:t>
            </a:r>
            <a:r>
              <a:rPr lang="en-US" sz="1800" b="0" i="0" u="none" strike="noStrike" baseline="30000" dirty="0" err="1">
                <a:solidFill>
                  <a:schemeClr val="bg1"/>
                </a:solidFill>
                <a:latin typeface="Verdana" panose="020B0604030504040204" pitchFamily="34" charset="0"/>
                <a:ea typeface="Verdana" panose="020B0604030504040204" pitchFamily="34" charset="0"/>
              </a:rPr>
              <a:t>recepra</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expeles</a:t>
            </a:r>
            <a:r>
              <a:rPr lang="en-US" sz="1800" b="0" i="0" u="none" strike="noStrike" baseline="30000" dirty="0">
                <a:solidFill>
                  <a:schemeClr val="bg1"/>
                </a:solidFill>
                <a:latin typeface="Verdana" panose="020B0604030504040204" pitchFamily="34" charset="0"/>
                <a:ea typeface="Verdana" panose="020B0604030504040204" pitchFamily="34" charset="0"/>
              </a:rPr>
              <a:t> qui </a:t>
            </a:r>
            <a:r>
              <a:rPr lang="en-US" sz="1800" b="0" i="0" u="none" strike="noStrike" baseline="30000" dirty="0" err="1">
                <a:solidFill>
                  <a:schemeClr val="bg1"/>
                </a:solidFill>
                <a:latin typeface="Verdana" panose="020B0604030504040204" pitchFamily="34" charset="0"/>
                <a:ea typeface="Verdana" panose="020B0604030504040204" pitchFamily="34" charset="0"/>
              </a:rPr>
              <a:t>tem</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nim</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volectiae</a:t>
            </a:r>
            <a:r>
              <a:rPr lang="hr-HR" sz="1800" b="0" i="0" u="none" strike="noStrike" baseline="30000" dirty="0">
                <a:solidFill>
                  <a:schemeClr val="bg1"/>
                </a:solidFill>
                <a:latin typeface="Verdana" panose="020B0604030504040204" pitchFamily="34" charset="0"/>
                <a:ea typeface="Verdana" panose="020B0604030504040204" pitchFamily="34" charset="0"/>
              </a:rPr>
              <a:t>.</a:t>
            </a:r>
            <a:endParaRPr lang="en-US" sz="1800" b="0" i="0" u="none" strike="noStrike" baseline="30000" dirty="0">
              <a:solidFill>
                <a:schemeClr val="bg1"/>
              </a:solidFill>
              <a:latin typeface="Verdana" panose="020B0604030504040204" pitchFamily="34" charset="0"/>
              <a:ea typeface="Verdana" panose="020B0604030504040204" pitchFamily="34" charset="0"/>
            </a:endParaRPr>
          </a:p>
        </p:txBody>
      </p:sp>
      <p:graphicFrame>
        <p:nvGraphicFramePr>
          <p:cNvPr id="11" name="Chart 3">
            <a:extLst>
              <a:ext uri="{FF2B5EF4-FFF2-40B4-BE49-F238E27FC236}">
                <a16:creationId xmlns:a16="http://schemas.microsoft.com/office/drawing/2014/main" id="{C9007DC4-AA7B-F2CC-A8D8-A4B3596AEDC2}"/>
              </a:ext>
            </a:extLst>
          </p:cNvPr>
          <p:cNvGraphicFramePr/>
          <p:nvPr userDrawn="1">
            <p:extLst>
              <p:ext uri="{D42A27DB-BD31-4B8C-83A1-F6EECF244321}">
                <p14:modId xmlns:p14="http://schemas.microsoft.com/office/powerpoint/2010/main" val="3741084357"/>
              </p:ext>
            </p:extLst>
          </p:nvPr>
        </p:nvGraphicFramePr>
        <p:xfrm>
          <a:off x="6302057" y="1090696"/>
          <a:ext cx="4791659" cy="4213605"/>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ángulo 3">
            <a:extLst>
              <a:ext uri="{FF2B5EF4-FFF2-40B4-BE49-F238E27FC236}">
                <a16:creationId xmlns:a16="http://schemas.microsoft.com/office/drawing/2014/main" id="{6031634C-C936-CB5A-16B9-AF97F0D86BAD}"/>
              </a:ext>
            </a:extLst>
          </p:cNvPr>
          <p:cNvSpPr/>
          <p:nvPr userDrawn="1"/>
        </p:nvSpPr>
        <p:spPr>
          <a:xfrm>
            <a:off x="7766367" y="2827585"/>
            <a:ext cx="1487836" cy="769441"/>
          </a:xfrm>
          <a:prstGeom prst="rect">
            <a:avLst/>
          </a:prstGeom>
        </p:spPr>
        <p:txBody>
          <a:bodyPr wrap="square">
            <a:spAutoFit/>
          </a:bodyPr>
          <a:lstStyle/>
          <a:p>
            <a:pPr algn="ctr"/>
            <a:r>
              <a:rPr lang="es-ES" sz="4400" dirty="0">
                <a:solidFill>
                  <a:schemeClr val="tx1">
                    <a:lumMod val="75000"/>
                    <a:lumOff val="25000"/>
                  </a:schemeClr>
                </a:solidFill>
                <a:latin typeface="Verdana" panose="020B0604030504040204" pitchFamily="34" charset="0"/>
                <a:ea typeface="Verdana" panose="020B0604030504040204" pitchFamily="34" charset="0"/>
              </a:rPr>
              <a:t>5</a:t>
            </a:r>
            <a:r>
              <a:rPr lang="es-ES" sz="2800" dirty="0">
                <a:solidFill>
                  <a:schemeClr val="tx1">
                    <a:lumMod val="75000"/>
                    <a:lumOff val="25000"/>
                  </a:schemeClr>
                </a:solidFill>
                <a:latin typeface="Verdana" panose="020B0604030504040204" pitchFamily="34" charset="0"/>
                <a:ea typeface="Verdana" panose="020B0604030504040204" pitchFamily="34" charset="0"/>
              </a:rPr>
              <a:t>%</a:t>
            </a:r>
            <a:endParaRPr lang="es-ES" sz="4400" dirty="0">
              <a:solidFill>
                <a:schemeClr val="tx1">
                  <a:lumMod val="75000"/>
                  <a:lumOff val="25000"/>
                </a:schemeClr>
              </a:solidFill>
              <a:latin typeface="Verdana" panose="020B0604030504040204" pitchFamily="34" charset="0"/>
              <a:ea typeface="Verdana" panose="020B0604030504040204" pitchFamily="34" charset="0"/>
            </a:endParaRPr>
          </a:p>
        </p:txBody>
      </p:sp>
      <p:grpSp>
        <p:nvGrpSpPr>
          <p:cNvPr id="13" name="Group 4">
            <a:extLst>
              <a:ext uri="{FF2B5EF4-FFF2-40B4-BE49-F238E27FC236}">
                <a16:creationId xmlns:a16="http://schemas.microsoft.com/office/drawing/2014/main" id="{C8EB8475-8277-E49A-6775-6C146550214F}"/>
              </a:ext>
            </a:extLst>
          </p:cNvPr>
          <p:cNvGrpSpPr/>
          <p:nvPr userDrawn="1"/>
        </p:nvGrpSpPr>
        <p:grpSpPr>
          <a:xfrm>
            <a:off x="7430184" y="4891236"/>
            <a:ext cx="2097259" cy="773014"/>
            <a:chOff x="1315133" y="5304299"/>
            <a:chExt cx="2097259" cy="773014"/>
          </a:xfrm>
        </p:grpSpPr>
        <p:sp>
          <p:nvSpPr>
            <p:cNvPr id="14" name="CuadroTexto 28">
              <a:extLst>
                <a:ext uri="{FF2B5EF4-FFF2-40B4-BE49-F238E27FC236}">
                  <a16:creationId xmlns:a16="http://schemas.microsoft.com/office/drawing/2014/main" id="{4A1126F8-21BF-E77C-3685-3CB90506CC87}"/>
                </a:ext>
              </a:extLst>
            </p:cNvPr>
            <p:cNvSpPr txBox="1"/>
            <p:nvPr/>
          </p:nvSpPr>
          <p:spPr>
            <a:xfrm>
              <a:off x="1499509" y="5304299"/>
              <a:ext cx="766009" cy="276999"/>
            </a:xfrm>
            <a:prstGeom prst="rect">
              <a:avLst/>
            </a:prstGeom>
            <a:noFill/>
          </p:spPr>
          <p:txBody>
            <a:bodyPr wrap="square" rtlCol="0">
              <a:spAutoFit/>
            </a:bodyPr>
            <a:lstStyle/>
            <a:p>
              <a:pPr>
                <a:spcAft>
                  <a:spcPts val="600"/>
                </a:spcAft>
              </a:pPr>
              <a:r>
                <a:rPr lang="es-ES" sz="12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Serie 1</a:t>
              </a:r>
              <a:endParaRPr lang="es-ES" sz="18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15" name="Elipse 29">
              <a:extLst>
                <a:ext uri="{FF2B5EF4-FFF2-40B4-BE49-F238E27FC236}">
                  <a16:creationId xmlns:a16="http://schemas.microsoft.com/office/drawing/2014/main" id="{170FBC9B-A12F-6A1F-5BD4-45C652B6CD3A}"/>
                </a:ext>
              </a:extLst>
            </p:cNvPr>
            <p:cNvSpPr/>
            <p:nvPr/>
          </p:nvSpPr>
          <p:spPr>
            <a:xfrm>
              <a:off x="1315133" y="5382506"/>
              <a:ext cx="136328" cy="136328"/>
            </a:xfrm>
            <a:prstGeom prst="ellipse">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16" name="CuadroTexto 30">
              <a:extLst>
                <a:ext uri="{FF2B5EF4-FFF2-40B4-BE49-F238E27FC236}">
                  <a16:creationId xmlns:a16="http://schemas.microsoft.com/office/drawing/2014/main" id="{DE633E6E-EFB6-4BC5-B850-B8193EEAFC63}"/>
                </a:ext>
              </a:extLst>
            </p:cNvPr>
            <p:cNvSpPr txBox="1"/>
            <p:nvPr/>
          </p:nvSpPr>
          <p:spPr>
            <a:xfrm>
              <a:off x="2646383" y="5304299"/>
              <a:ext cx="766009" cy="276999"/>
            </a:xfrm>
            <a:prstGeom prst="rect">
              <a:avLst/>
            </a:prstGeom>
            <a:noFill/>
          </p:spPr>
          <p:txBody>
            <a:bodyPr wrap="square" rtlCol="0">
              <a:spAutoFit/>
            </a:bodyPr>
            <a:lstStyle/>
            <a:p>
              <a:pPr>
                <a:spcAft>
                  <a:spcPts val="600"/>
                </a:spcAft>
              </a:pPr>
              <a:r>
                <a:rPr lang="es-ES" sz="12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Serie 2</a:t>
              </a:r>
              <a:endParaRPr lang="es-ES" sz="18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17" name="Elipse 31">
              <a:extLst>
                <a:ext uri="{FF2B5EF4-FFF2-40B4-BE49-F238E27FC236}">
                  <a16:creationId xmlns:a16="http://schemas.microsoft.com/office/drawing/2014/main" id="{B02981B7-56E8-C6FF-1F46-48F7527621D9}"/>
                </a:ext>
              </a:extLst>
            </p:cNvPr>
            <p:cNvSpPr/>
            <p:nvPr/>
          </p:nvSpPr>
          <p:spPr>
            <a:xfrm>
              <a:off x="2462006" y="5382506"/>
              <a:ext cx="136328" cy="136328"/>
            </a:xfrm>
            <a:prstGeom prst="ellipse">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18" name="CuadroTexto 32">
              <a:extLst>
                <a:ext uri="{FF2B5EF4-FFF2-40B4-BE49-F238E27FC236}">
                  <a16:creationId xmlns:a16="http://schemas.microsoft.com/office/drawing/2014/main" id="{A552597B-580D-BB95-DA60-64A597938FA0}"/>
                </a:ext>
              </a:extLst>
            </p:cNvPr>
            <p:cNvSpPr txBox="1"/>
            <p:nvPr/>
          </p:nvSpPr>
          <p:spPr>
            <a:xfrm>
              <a:off x="1499509" y="5800314"/>
              <a:ext cx="766009" cy="276999"/>
            </a:xfrm>
            <a:prstGeom prst="rect">
              <a:avLst/>
            </a:prstGeom>
            <a:noFill/>
          </p:spPr>
          <p:txBody>
            <a:bodyPr wrap="square" rtlCol="0">
              <a:spAutoFit/>
            </a:bodyPr>
            <a:lstStyle/>
            <a:p>
              <a:pPr>
                <a:spcAft>
                  <a:spcPts val="600"/>
                </a:spcAft>
              </a:pPr>
              <a:r>
                <a:rPr lang="es-ES" sz="12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Serie 3</a:t>
              </a:r>
              <a:endParaRPr lang="es-ES" sz="18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19" name="Elipse 33">
              <a:extLst>
                <a:ext uri="{FF2B5EF4-FFF2-40B4-BE49-F238E27FC236}">
                  <a16:creationId xmlns:a16="http://schemas.microsoft.com/office/drawing/2014/main" id="{432C861F-D0C8-F1FF-9035-ADB5D585F727}"/>
                </a:ext>
              </a:extLst>
            </p:cNvPr>
            <p:cNvSpPr/>
            <p:nvPr/>
          </p:nvSpPr>
          <p:spPr>
            <a:xfrm>
              <a:off x="1315133" y="5878521"/>
              <a:ext cx="136328" cy="136328"/>
            </a:xfrm>
            <a:prstGeom prst="ellipse">
              <a:avLst/>
            </a:prstGeom>
            <a:solidFill>
              <a:srgbClr val="70B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20" name="CuadroTexto 34">
              <a:extLst>
                <a:ext uri="{FF2B5EF4-FFF2-40B4-BE49-F238E27FC236}">
                  <a16:creationId xmlns:a16="http://schemas.microsoft.com/office/drawing/2014/main" id="{8F880D87-08D2-0F28-2823-2735DE4E25E7}"/>
                </a:ext>
              </a:extLst>
            </p:cNvPr>
            <p:cNvSpPr txBox="1"/>
            <p:nvPr/>
          </p:nvSpPr>
          <p:spPr>
            <a:xfrm>
              <a:off x="2646383" y="5800314"/>
              <a:ext cx="766009" cy="276999"/>
            </a:xfrm>
            <a:prstGeom prst="rect">
              <a:avLst/>
            </a:prstGeom>
            <a:noFill/>
          </p:spPr>
          <p:txBody>
            <a:bodyPr wrap="square" rtlCol="0">
              <a:spAutoFit/>
            </a:bodyPr>
            <a:lstStyle/>
            <a:p>
              <a:pPr>
                <a:spcAft>
                  <a:spcPts val="600"/>
                </a:spcAft>
              </a:pPr>
              <a:r>
                <a:rPr lang="es-ES" sz="12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Serie 4</a:t>
              </a:r>
              <a:endParaRPr lang="es-ES" sz="18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21" name="Elipse 35">
              <a:extLst>
                <a:ext uri="{FF2B5EF4-FFF2-40B4-BE49-F238E27FC236}">
                  <a16:creationId xmlns:a16="http://schemas.microsoft.com/office/drawing/2014/main" id="{16CB823E-6863-4FF6-4891-DC2EDE1055A6}"/>
                </a:ext>
              </a:extLst>
            </p:cNvPr>
            <p:cNvSpPr/>
            <p:nvPr/>
          </p:nvSpPr>
          <p:spPr>
            <a:xfrm>
              <a:off x="2462006" y="5878521"/>
              <a:ext cx="136328" cy="136328"/>
            </a:xfrm>
            <a:prstGeom prst="ellipse">
              <a:avLst/>
            </a:prstGeom>
            <a:solidFill>
              <a:srgbClr val="00B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pic>
        <p:nvPicPr>
          <p:cNvPr id="23" name="Picture 22" descr="Graphical user interface&#10;&#10;Description automatically generated with low confidence">
            <a:extLst>
              <a:ext uri="{FF2B5EF4-FFF2-40B4-BE49-F238E27FC236}">
                <a16:creationId xmlns:a16="http://schemas.microsoft.com/office/drawing/2014/main" id="{91346F77-E45E-6350-474B-63289C869AC5}"/>
              </a:ext>
            </a:extLst>
          </p:cNvPr>
          <p:cNvPicPr>
            <a:picLocks noChangeAspect="1"/>
          </p:cNvPicPr>
          <p:nvPr userDrawn="1"/>
        </p:nvPicPr>
        <p:blipFill>
          <a:blip r:embed="rId3"/>
          <a:stretch>
            <a:fillRect/>
          </a:stretch>
        </p:blipFill>
        <p:spPr>
          <a:xfrm>
            <a:off x="664646" y="-27494"/>
            <a:ext cx="3042445" cy="1187716"/>
          </a:xfrm>
          <a:prstGeom prst="rect">
            <a:avLst/>
          </a:prstGeom>
        </p:spPr>
      </p:pic>
    </p:spTree>
    <p:extLst>
      <p:ext uri="{BB962C8B-B14F-4D97-AF65-F5344CB8AC3E}">
        <p14:creationId xmlns:p14="http://schemas.microsoft.com/office/powerpoint/2010/main" val="34563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ircle-images">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F0DB74E1-8E18-5543-A146-69091537A942}"/>
              </a:ext>
            </a:extLst>
          </p:cNvPr>
          <p:cNvSpPr>
            <a:spLocks noGrp="1"/>
          </p:cNvSpPr>
          <p:nvPr>
            <p:ph type="pic" sz="quarter" idx="15" hasCustomPrompt="1"/>
          </p:nvPr>
        </p:nvSpPr>
        <p:spPr>
          <a:xfrm>
            <a:off x="1070814" y="1574967"/>
            <a:ext cx="1593087" cy="1593087"/>
          </a:xfrm>
          <a:custGeom>
            <a:avLst/>
            <a:gdLst>
              <a:gd name="connsiteX0" fmla="*/ 1806008 w 3612016"/>
              <a:gd name="connsiteY0" fmla="*/ 0 h 3612016"/>
              <a:gd name="connsiteX1" fmla="*/ 3612016 w 3612016"/>
              <a:gd name="connsiteY1" fmla="*/ 1806008 h 3612016"/>
              <a:gd name="connsiteX2" fmla="*/ 1806008 w 3612016"/>
              <a:gd name="connsiteY2" fmla="*/ 3612016 h 3612016"/>
              <a:gd name="connsiteX3" fmla="*/ 0 w 3612016"/>
              <a:gd name="connsiteY3" fmla="*/ 1806008 h 3612016"/>
              <a:gd name="connsiteX4" fmla="*/ 1806008 w 3612016"/>
              <a:gd name="connsiteY4" fmla="*/ 0 h 361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016" h="3612016">
                <a:moveTo>
                  <a:pt x="1806008" y="0"/>
                </a:moveTo>
                <a:cubicBezTo>
                  <a:pt x="2803439" y="0"/>
                  <a:pt x="3612016" y="808577"/>
                  <a:pt x="3612016" y="1806008"/>
                </a:cubicBezTo>
                <a:cubicBezTo>
                  <a:pt x="3612016" y="2803439"/>
                  <a:pt x="2803439" y="3612016"/>
                  <a:pt x="1806008" y="3612016"/>
                </a:cubicBezTo>
                <a:cubicBezTo>
                  <a:pt x="808577" y="3612016"/>
                  <a:pt x="0" y="2803439"/>
                  <a:pt x="0" y="1806008"/>
                </a:cubicBezTo>
                <a:cubicBezTo>
                  <a:pt x="0" y="808577"/>
                  <a:pt x="808577" y="0"/>
                  <a:pt x="1806008" y="0"/>
                </a:cubicBezTo>
                <a:close/>
              </a:path>
            </a:pathLst>
          </a:custGeom>
          <a:solidFill>
            <a:srgbClr val="00B5D5"/>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r>
              <a:rPr lang="es-ES" dirty="0"/>
              <a:t>Place </a:t>
            </a:r>
            <a:r>
              <a:rPr lang="es-ES" dirty="0" err="1"/>
              <a:t>your</a:t>
            </a:r>
            <a:r>
              <a:rPr lang="es-ES" dirty="0"/>
              <a:t> </a:t>
            </a:r>
            <a:r>
              <a:rPr lang="es-ES" dirty="0" err="1"/>
              <a:t>mage</a:t>
            </a:r>
            <a:endParaRPr lang="es-ES" dirty="0"/>
          </a:p>
        </p:txBody>
      </p:sp>
      <p:sp>
        <p:nvSpPr>
          <p:cNvPr id="11" name="Marcador de posición de imagen 10">
            <a:extLst>
              <a:ext uri="{FF2B5EF4-FFF2-40B4-BE49-F238E27FC236}">
                <a16:creationId xmlns:a16="http://schemas.microsoft.com/office/drawing/2014/main" id="{E04DCE5C-0FBB-2446-BF75-2C546C1DD6DB}"/>
              </a:ext>
            </a:extLst>
          </p:cNvPr>
          <p:cNvSpPr>
            <a:spLocks noGrp="1"/>
          </p:cNvSpPr>
          <p:nvPr>
            <p:ph type="pic" sz="quarter" idx="16" hasCustomPrompt="1"/>
          </p:nvPr>
        </p:nvSpPr>
        <p:spPr>
          <a:xfrm>
            <a:off x="4006849" y="1574967"/>
            <a:ext cx="1593087" cy="1593087"/>
          </a:xfrm>
          <a:custGeom>
            <a:avLst/>
            <a:gdLst>
              <a:gd name="connsiteX0" fmla="*/ 1806008 w 3612016"/>
              <a:gd name="connsiteY0" fmla="*/ 0 h 3612016"/>
              <a:gd name="connsiteX1" fmla="*/ 3612016 w 3612016"/>
              <a:gd name="connsiteY1" fmla="*/ 1806008 h 3612016"/>
              <a:gd name="connsiteX2" fmla="*/ 1806008 w 3612016"/>
              <a:gd name="connsiteY2" fmla="*/ 3612016 h 3612016"/>
              <a:gd name="connsiteX3" fmla="*/ 0 w 3612016"/>
              <a:gd name="connsiteY3" fmla="*/ 1806008 h 3612016"/>
              <a:gd name="connsiteX4" fmla="*/ 1806008 w 3612016"/>
              <a:gd name="connsiteY4" fmla="*/ 0 h 361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016" h="3612016">
                <a:moveTo>
                  <a:pt x="1806008" y="0"/>
                </a:moveTo>
                <a:cubicBezTo>
                  <a:pt x="2803439" y="0"/>
                  <a:pt x="3612016" y="808577"/>
                  <a:pt x="3612016" y="1806008"/>
                </a:cubicBezTo>
                <a:cubicBezTo>
                  <a:pt x="3612016" y="2803439"/>
                  <a:pt x="2803439" y="3612016"/>
                  <a:pt x="1806008" y="3612016"/>
                </a:cubicBezTo>
                <a:cubicBezTo>
                  <a:pt x="808577" y="3612016"/>
                  <a:pt x="0" y="2803439"/>
                  <a:pt x="0" y="1806008"/>
                </a:cubicBezTo>
                <a:cubicBezTo>
                  <a:pt x="0" y="808577"/>
                  <a:pt x="808577" y="0"/>
                  <a:pt x="1806008" y="0"/>
                </a:cubicBezTo>
                <a:close/>
              </a:path>
            </a:pathLst>
          </a:custGeom>
          <a:solidFill>
            <a:srgbClr val="00B5D5"/>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r>
              <a:rPr lang="es-ES" dirty="0"/>
              <a:t>Place </a:t>
            </a:r>
            <a:r>
              <a:rPr lang="es-ES" dirty="0" err="1"/>
              <a:t>your</a:t>
            </a:r>
            <a:r>
              <a:rPr lang="es-ES" dirty="0"/>
              <a:t> </a:t>
            </a:r>
            <a:r>
              <a:rPr lang="es-ES" dirty="0" err="1"/>
              <a:t>mage</a:t>
            </a:r>
            <a:endParaRPr lang="es-ES" dirty="0"/>
          </a:p>
        </p:txBody>
      </p:sp>
      <p:sp>
        <p:nvSpPr>
          <p:cNvPr id="12" name="Marcador de posición de imagen 11">
            <a:extLst>
              <a:ext uri="{FF2B5EF4-FFF2-40B4-BE49-F238E27FC236}">
                <a16:creationId xmlns:a16="http://schemas.microsoft.com/office/drawing/2014/main" id="{02A6F34B-CDF5-754C-84A0-5BB51F2F0A7D}"/>
              </a:ext>
            </a:extLst>
          </p:cNvPr>
          <p:cNvSpPr>
            <a:spLocks noGrp="1"/>
          </p:cNvSpPr>
          <p:nvPr>
            <p:ph type="pic" sz="quarter" idx="17" hasCustomPrompt="1"/>
          </p:nvPr>
        </p:nvSpPr>
        <p:spPr>
          <a:xfrm>
            <a:off x="6924251" y="1574967"/>
            <a:ext cx="1593087" cy="1593087"/>
          </a:xfrm>
          <a:custGeom>
            <a:avLst/>
            <a:gdLst>
              <a:gd name="connsiteX0" fmla="*/ 1806008 w 3612016"/>
              <a:gd name="connsiteY0" fmla="*/ 0 h 3612016"/>
              <a:gd name="connsiteX1" fmla="*/ 3612016 w 3612016"/>
              <a:gd name="connsiteY1" fmla="*/ 1806008 h 3612016"/>
              <a:gd name="connsiteX2" fmla="*/ 1806008 w 3612016"/>
              <a:gd name="connsiteY2" fmla="*/ 3612016 h 3612016"/>
              <a:gd name="connsiteX3" fmla="*/ 0 w 3612016"/>
              <a:gd name="connsiteY3" fmla="*/ 1806008 h 3612016"/>
              <a:gd name="connsiteX4" fmla="*/ 1806008 w 3612016"/>
              <a:gd name="connsiteY4" fmla="*/ 0 h 361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016" h="3612016">
                <a:moveTo>
                  <a:pt x="1806008" y="0"/>
                </a:moveTo>
                <a:cubicBezTo>
                  <a:pt x="2803439" y="0"/>
                  <a:pt x="3612016" y="808577"/>
                  <a:pt x="3612016" y="1806008"/>
                </a:cubicBezTo>
                <a:cubicBezTo>
                  <a:pt x="3612016" y="2803439"/>
                  <a:pt x="2803439" y="3612016"/>
                  <a:pt x="1806008" y="3612016"/>
                </a:cubicBezTo>
                <a:cubicBezTo>
                  <a:pt x="808577" y="3612016"/>
                  <a:pt x="0" y="2803439"/>
                  <a:pt x="0" y="1806008"/>
                </a:cubicBezTo>
                <a:cubicBezTo>
                  <a:pt x="0" y="808577"/>
                  <a:pt x="808577" y="0"/>
                  <a:pt x="1806008" y="0"/>
                </a:cubicBezTo>
                <a:close/>
              </a:path>
            </a:pathLst>
          </a:custGeom>
          <a:solidFill>
            <a:srgbClr val="00B5D5"/>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r>
              <a:rPr lang="es-ES" dirty="0"/>
              <a:t>Place </a:t>
            </a:r>
            <a:r>
              <a:rPr lang="es-ES" dirty="0" err="1"/>
              <a:t>your</a:t>
            </a:r>
            <a:r>
              <a:rPr lang="es-ES" dirty="0"/>
              <a:t> </a:t>
            </a:r>
            <a:r>
              <a:rPr lang="es-ES" dirty="0" err="1"/>
              <a:t>mage</a:t>
            </a:r>
            <a:endParaRPr lang="es-ES" dirty="0"/>
          </a:p>
        </p:txBody>
      </p:sp>
      <p:sp>
        <p:nvSpPr>
          <p:cNvPr id="13" name="Marcador de posición de imagen 12">
            <a:extLst>
              <a:ext uri="{FF2B5EF4-FFF2-40B4-BE49-F238E27FC236}">
                <a16:creationId xmlns:a16="http://schemas.microsoft.com/office/drawing/2014/main" id="{DE08859C-9E21-3649-A360-0652754BDEB4}"/>
              </a:ext>
            </a:extLst>
          </p:cNvPr>
          <p:cNvSpPr>
            <a:spLocks noGrp="1"/>
          </p:cNvSpPr>
          <p:nvPr>
            <p:ph type="pic" sz="quarter" idx="18" hasCustomPrompt="1"/>
          </p:nvPr>
        </p:nvSpPr>
        <p:spPr>
          <a:xfrm>
            <a:off x="9710043" y="1574967"/>
            <a:ext cx="1593087" cy="1593087"/>
          </a:xfrm>
          <a:custGeom>
            <a:avLst/>
            <a:gdLst>
              <a:gd name="connsiteX0" fmla="*/ 1806008 w 3612016"/>
              <a:gd name="connsiteY0" fmla="*/ 0 h 3612016"/>
              <a:gd name="connsiteX1" fmla="*/ 3612016 w 3612016"/>
              <a:gd name="connsiteY1" fmla="*/ 1806008 h 3612016"/>
              <a:gd name="connsiteX2" fmla="*/ 1806008 w 3612016"/>
              <a:gd name="connsiteY2" fmla="*/ 3612016 h 3612016"/>
              <a:gd name="connsiteX3" fmla="*/ 0 w 3612016"/>
              <a:gd name="connsiteY3" fmla="*/ 1806008 h 3612016"/>
              <a:gd name="connsiteX4" fmla="*/ 1806008 w 3612016"/>
              <a:gd name="connsiteY4" fmla="*/ 0 h 361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016" h="3612016">
                <a:moveTo>
                  <a:pt x="1806008" y="0"/>
                </a:moveTo>
                <a:cubicBezTo>
                  <a:pt x="2803439" y="0"/>
                  <a:pt x="3612016" y="808577"/>
                  <a:pt x="3612016" y="1806008"/>
                </a:cubicBezTo>
                <a:cubicBezTo>
                  <a:pt x="3612016" y="2803439"/>
                  <a:pt x="2803439" y="3612016"/>
                  <a:pt x="1806008" y="3612016"/>
                </a:cubicBezTo>
                <a:cubicBezTo>
                  <a:pt x="808577" y="3612016"/>
                  <a:pt x="0" y="2803439"/>
                  <a:pt x="0" y="1806008"/>
                </a:cubicBezTo>
                <a:cubicBezTo>
                  <a:pt x="0" y="808577"/>
                  <a:pt x="808577" y="0"/>
                  <a:pt x="1806008" y="0"/>
                </a:cubicBezTo>
                <a:close/>
              </a:path>
            </a:pathLst>
          </a:custGeom>
          <a:solidFill>
            <a:srgbClr val="00B5D5"/>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r>
              <a:rPr lang="es-ES" dirty="0"/>
              <a:t>Place </a:t>
            </a:r>
            <a:r>
              <a:rPr lang="es-ES" dirty="0" err="1"/>
              <a:t>your</a:t>
            </a:r>
            <a:r>
              <a:rPr lang="es-ES" dirty="0"/>
              <a:t> </a:t>
            </a:r>
            <a:r>
              <a:rPr lang="es-ES" dirty="0" err="1"/>
              <a:t>mage</a:t>
            </a:r>
            <a:endParaRPr lang="es-ES" dirty="0"/>
          </a:p>
        </p:txBody>
      </p:sp>
      <p:cxnSp>
        <p:nvCxnSpPr>
          <p:cNvPr id="5" name="Straight Connector 2">
            <a:extLst>
              <a:ext uri="{FF2B5EF4-FFF2-40B4-BE49-F238E27FC236}">
                <a16:creationId xmlns:a16="http://schemas.microsoft.com/office/drawing/2014/main" id="{86587409-B0D4-859D-1274-EBAE61E9816D}"/>
              </a:ext>
            </a:extLst>
          </p:cNvPr>
          <p:cNvCxnSpPr/>
          <p:nvPr userDrawn="1"/>
        </p:nvCxnSpPr>
        <p:spPr>
          <a:xfrm>
            <a:off x="0" y="1113452"/>
            <a:ext cx="12192000" cy="0"/>
          </a:xfrm>
          <a:prstGeom prst="line">
            <a:avLst/>
          </a:prstGeom>
          <a:ln w="19050">
            <a:solidFill>
              <a:srgbClr val="005BAA"/>
            </a:solidFill>
          </a:ln>
        </p:spPr>
        <p:style>
          <a:lnRef idx="1">
            <a:schemeClr val="accent1"/>
          </a:lnRef>
          <a:fillRef idx="0">
            <a:schemeClr val="accent1"/>
          </a:fillRef>
          <a:effectRef idx="0">
            <a:schemeClr val="accent1"/>
          </a:effectRef>
          <a:fontRef idx="minor">
            <a:schemeClr val="tx1"/>
          </a:fontRef>
        </p:style>
      </p:cxnSp>
      <p:pic>
        <p:nvPicPr>
          <p:cNvPr id="7" name="Picture 6" descr="Logo&#10;&#10;Description automatically generated with low confidence">
            <a:extLst>
              <a:ext uri="{FF2B5EF4-FFF2-40B4-BE49-F238E27FC236}">
                <a16:creationId xmlns:a16="http://schemas.microsoft.com/office/drawing/2014/main" id="{E3414EE5-D3B0-829D-4AF9-4290C79EC4D0}"/>
              </a:ext>
            </a:extLst>
          </p:cNvPr>
          <p:cNvPicPr>
            <a:picLocks noChangeAspect="1"/>
          </p:cNvPicPr>
          <p:nvPr userDrawn="1"/>
        </p:nvPicPr>
        <p:blipFill>
          <a:blip r:embed="rId2"/>
          <a:stretch>
            <a:fillRect/>
          </a:stretch>
        </p:blipFill>
        <p:spPr>
          <a:xfrm>
            <a:off x="665474" y="-18261"/>
            <a:ext cx="3042445" cy="1187715"/>
          </a:xfrm>
          <a:prstGeom prst="rect">
            <a:avLst/>
          </a:prstGeom>
        </p:spPr>
      </p:pic>
    </p:spTree>
    <p:extLst>
      <p:ext uri="{BB962C8B-B14F-4D97-AF65-F5344CB8AC3E}">
        <p14:creationId xmlns:p14="http://schemas.microsoft.com/office/powerpoint/2010/main" val="395906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96B156-96ED-ECC8-2737-E19254139F0A}"/>
              </a:ext>
            </a:extLst>
          </p:cNvPr>
          <p:cNvSpPr/>
          <p:nvPr userDrawn="1"/>
        </p:nvSpPr>
        <p:spPr>
          <a:xfrm>
            <a:off x="0" y="5915770"/>
            <a:ext cx="12192000" cy="942230"/>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Logo, company name&#10;&#10;Description automatically generated">
            <a:extLst>
              <a:ext uri="{FF2B5EF4-FFF2-40B4-BE49-F238E27FC236}">
                <a16:creationId xmlns:a16="http://schemas.microsoft.com/office/drawing/2014/main" id="{63C2D2E7-30D0-1B43-7E5E-F34CB1E9EEA0}"/>
              </a:ext>
            </a:extLst>
          </p:cNvPr>
          <p:cNvPicPr>
            <a:picLocks noChangeAspect="1"/>
          </p:cNvPicPr>
          <p:nvPr userDrawn="1"/>
        </p:nvPicPr>
        <p:blipFill>
          <a:blip r:embed="rId2"/>
          <a:stretch>
            <a:fillRect/>
          </a:stretch>
        </p:blipFill>
        <p:spPr>
          <a:xfrm>
            <a:off x="696449" y="5911704"/>
            <a:ext cx="1673040" cy="938534"/>
          </a:xfrm>
          <a:prstGeom prst="rect">
            <a:avLst/>
          </a:prstGeom>
        </p:spPr>
      </p:pic>
    </p:spTree>
    <p:extLst>
      <p:ext uri="{BB962C8B-B14F-4D97-AF65-F5344CB8AC3E}">
        <p14:creationId xmlns:p14="http://schemas.microsoft.com/office/powerpoint/2010/main" val="281357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C92B623-09E6-CCC7-C4EB-20CB7A8B7EEB}"/>
              </a:ext>
            </a:extLst>
          </p:cNvPr>
          <p:cNvCxnSpPr/>
          <p:nvPr userDrawn="1"/>
        </p:nvCxnSpPr>
        <p:spPr>
          <a:xfrm>
            <a:off x="0" y="1113452"/>
            <a:ext cx="12192000" cy="0"/>
          </a:xfrm>
          <a:prstGeom prst="line">
            <a:avLst/>
          </a:prstGeom>
          <a:ln w="19050">
            <a:solidFill>
              <a:srgbClr val="005BAA"/>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with low confidence">
            <a:extLst>
              <a:ext uri="{FF2B5EF4-FFF2-40B4-BE49-F238E27FC236}">
                <a16:creationId xmlns:a16="http://schemas.microsoft.com/office/drawing/2014/main" id="{A631EAE6-9379-1E6F-EF4D-12832EACC943}"/>
              </a:ext>
            </a:extLst>
          </p:cNvPr>
          <p:cNvPicPr>
            <a:picLocks noChangeAspect="1"/>
          </p:cNvPicPr>
          <p:nvPr userDrawn="1"/>
        </p:nvPicPr>
        <p:blipFill>
          <a:blip r:embed="rId2"/>
          <a:stretch>
            <a:fillRect/>
          </a:stretch>
        </p:blipFill>
        <p:spPr>
          <a:xfrm>
            <a:off x="665474" y="-18261"/>
            <a:ext cx="3042445" cy="1187715"/>
          </a:xfrm>
          <a:prstGeom prst="rect">
            <a:avLst/>
          </a:prstGeom>
        </p:spPr>
      </p:pic>
      <p:sp>
        <p:nvSpPr>
          <p:cNvPr id="6" name="Title 1">
            <a:extLst>
              <a:ext uri="{FF2B5EF4-FFF2-40B4-BE49-F238E27FC236}">
                <a16:creationId xmlns:a16="http://schemas.microsoft.com/office/drawing/2014/main" id="{07D90D3A-FED7-3DA3-591A-166640F0EAA6}"/>
              </a:ext>
            </a:extLst>
          </p:cNvPr>
          <p:cNvSpPr>
            <a:spLocks noGrp="1"/>
          </p:cNvSpPr>
          <p:nvPr>
            <p:ph type="title"/>
          </p:nvPr>
        </p:nvSpPr>
        <p:spPr>
          <a:xfrm>
            <a:off x="751691" y="1435041"/>
            <a:ext cx="10515600" cy="1325563"/>
          </a:xfrm>
          <a:prstGeom prst="rect">
            <a:avLst/>
          </a:prstGeom>
        </p:spPr>
        <p:txBody>
          <a:bodyPr anchor="t">
            <a:normAutofit/>
          </a:bodyPr>
          <a:lstStyle>
            <a:lvl1pPr>
              <a:defRPr sz="3600" b="1"/>
            </a:lvl1pPr>
          </a:lstStyle>
          <a:p>
            <a:r>
              <a:rPr lang="en-US"/>
              <a:t>Click to edit Master title style</a:t>
            </a:r>
            <a:endParaRPr lang="en-US" dirty="0"/>
          </a:p>
        </p:txBody>
      </p:sp>
    </p:spTree>
    <p:extLst>
      <p:ext uri="{BB962C8B-B14F-4D97-AF65-F5344CB8AC3E}">
        <p14:creationId xmlns:p14="http://schemas.microsoft.com/office/powerpoint/2010/main" val="199145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12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285176-3A25-F86A-FDFD-282FA2DF0558}"/>
              </a:ext>
            </a:extLst>
          </p:cNvPr>
          <p:cNvSpPr/>
          <p:nvPr userDrawn="1"/>
        </p:nvSpPr>
        <p:spPr>
          <a:xfrm>
            <a:off x="0" y="0"/>
            <a:ext cx="12192000" cy="6858000"/>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2945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ECE9FA53-8711-D548-6B69-E72481104E6A}"/>
              </a:ext>
            </a:extLst>
          </p:cNvPr>
          <p:cNvSpPr>
            <a:spLocks noGrp="1"/>
          </p:cNvSpPr>
          <p:nvPr>
            <p:ph type="pic" sz="quarter" idx="10"/>
          </p:nvPr>
        </p:nvSpPr>
        <p:spPr>
          <a:xfrm>
            <a:off x="6096000" y="0"/>
            <a:ext cx="6096000" cy="6858000"/>
          </a:xfrm>
          <a:prstGeom prst="rect">
            <a:avLst/>
          </a:prstGeom>
        </p:spPr>
        <p:txBody>
          <a:bodyPr/>
          <a:lstStyle/>
          <a:p>
            <a:r>
              <a:rPr lang="en-US"/>
              <a:t>Click icon to add picture</a:t>
            </a:r>
          </a:p>
        </p:txBody>
      </p:sp>
    </p:spTree>
    <p:extLst>
      <p:ext uri="{BB962C8B-B14F-4D97-AF65-F5344CB8AC3E}">
        <p14:creationId xmlns:p14="http://schemas.microsoft.com/office/powerpoint/2010/main" val="62719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E8BC0C76-D693-5C29-38D6-A96D5D29BD2F}"/>
              </a:ext>
            </a:extLst>
          </p:cNvPr>
          <p:cNvSpPr>
            <a:spLocks noGrp="1"/>
          </p:cNvSpPr>
          <p:nvPr>
            <p:ph type="pic" sz="quarter" idx="10"/>
          </p:nvPr>
        </p:nvSpPr>
        <p:spPr>
          <a:xfrm>
            <a:off x="4492601" y="0"/>
            <a:ext cx="7699401" cy="6858000"/>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21382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832693"/>
      </p:ext>
    </p:extLst>
  </p:cSld>
  <p:clrMap bg1="lt1" tx1="dk1" bg2="lt2" tx2="dk2" accent1="accent1" accent2="accent2" accent3="accent3" accent4="accent4" accent5="accent5" accent6="accent6" hlink="hlink" folHlink="folHlink"/>
  <p:sldLayoutIdLst>
    <p:sldLayoutId id="2147483650" r:id="rId1"/>
    <p:sldLayoutId id="2147483661" r:id="rId2"/>
    <p:sldLayoutId id="2147483649" r:id="rId3"/>
    <p:sldLayoutId id="2147483658" r:id="rId4"/>
    <p:sldLayoutId id="2147483659" r:id="rId5"/>
    <p:sldLayoutId id="2147483660" r:id="rId6"/>
    <p:sldLayoutId id="2147483672" r:id="rId7"/>
    <p:sldLayoutId id="2147483671" r:id="rId8"/>
    <p:sldLayoutId id="2147483670" r:id="rId9"/>
    <p:sldLayoutId id="2147483662" r:id="rId10"/>
    <p:sldLayoutId id="2147483663" r:id="rId11"/>
    <p:sldLayoutId id="2147483664" r:id="rId12"/>
    <p:sldLayoutId id="2147483665" r:id="rId13"/>
    <p:sldLayoutId id="2147483666" r:id="rId14"/>
    <p:sldLayoutId id="2147483668" r:id="rId15"/>
    <p:sldLayoutId id="2147483669" r:id="rId16"/>
    <p:sldLayoutId id="214748366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0" i="0" kern="1200">
          <a:solidFill>
            <a:srgbClr val="005BAA"/>
          </a:solidFill>
          <a:latin typeface="Verdana" panose="020B0604030504040204" pitchFamily="34" charset="0"/>
          <a:ea typeface="Verdana" panose="020B0604030504040204" pitchFamily="34" charset="0"/>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Graphical user interface, application, logo&#10;&#10;Description automatically generated">
            <a:extLst>
              <a:ext uri="{FF2B5EF4-FFF2-40B4-BE49-F238E27FC236}">
                <a16:creationId xmlns:a16="http://schemas.microsoft.com/office/drawing/2014/main" id="{31156137-1B41-90EA-FF79-88D163616A46}"/>
              </a:ext>
            </a:extLst>
          </p:cNvPr>
          <p:cNvPicPr>
            <a:picLocks noGrp="1" noRot="1" noChangeAspect="1" noMove="1" noResize="1" noEditPoints="1" noAdjustHandles="1" noChangeArrowheads="1" noChangeShapeType="1" noCrop="1"/>
          </p:cNvPicPr>
          <p:nvPr/>
        </p:nvPicPr>
        <p:blipFill>
          <a:blip r:embed="rId2"/>
          <a:stretch>
            <a:fillRect/>
          </a:stretch>
        </p:blipFill>
        <p:spPr>
          <a:xfrm>
            <a:off x="-212662" y="771697"/>
            <a:ext cx="9699562" cy="6407127"/>
          </a:xfrm>
          <a:prstGeom prst="rect">
            <a:avLst/>
          </a:prstGeom>
        </p:spPr>
      </p:pic>
      <p:sp>
        <p:nvSpPr>
          <p:cNvPr id="2" name="Shape 79">
            <a:extLst>
              <a:ext uri="{FF2B5EF4-FFF2-40B4-BE49-F238E27FC236}">
                <a16:creationId xmlns:a16="http://schemas.microsoft.com/office/drawing/2014/main" id="{FF1C280A-99C9-ED35-B53F-8EB1711BD88C}"/>
              </a:ext>
            </a:extLst>
          </p:cNvPr>
          <p:cNvSpPr/>
          <p:nvPr/>
        </p:nvSpPr>
        <p:spPr>
          <a:xfrm>
            <a:off x="169332" y="1209621"/>
            <a:ext cx="12022667" cy="46711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lnSpc>
                <a:spcPts val="3360"/>
              </a:lnSpc>
              <a:defRPr sz="1800"/>
            </a:pPr>
            <a:r>
              <a:rPr lang="de-DE" sz="4800" b="1" dirty="0">
                <a:solidFill>
                  <a:srgbClr val="005BAA"/>
                </a:solidFill>
                <a:latin typeface="+mj-lt"/>
                <a:ea typeface="Verdana" panose="020B0604030504040204" pitchFamily="34" charset="0"/>
                <a:cs typeface="Verdana" panose="020B0604030504040204" pitchFamily="34" charset="0"/>
              </a:rPr>
              <a:t>Doc 4.2(3) – WMO Standard Vocabulary</a:t>
            </a:r>
          </a:p>
        </p:txBody>
      </p:sp>
      <p:sp>
        <p:nvSpPr>
          <p:cNvPr id="5" name="Shape 79">
            <a:extLst>
              <a:ext uri="{FF2B5EF4-FFF2-40B4-BE49-F238E27FC236}">
                <a16:creationId xmlns:a16="http://schemas.microsoft.com/office/drawing/2014/main" id="{8673974A-4746-3C4E-95D9-D8671B53F5B1}"/>
              </a:ext>
            </a:extLst>
          </p:cNvPr>
          <p:cNvSpPr/>
          <p:nvPr/>
        </p:nvSpPr>
        <p:spPr>
          <a:xfrm>
            <a:off x="-1" y="2279911"/>
            <a:ext cx="12191999" cy="1600438"/>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r>
              <a:rPr lang="en-CH" sz="2600" dirty="0">
                <a:cs typeface="Calibri" panose="020F0502020204030204" pitchFamily="34" charset="0"/>
              </a:rPr>
              <a:t>The 19th World Meteorological Congress</a:t>
            </a:r>
            <a:endParaRPr lang="de-DE" sz="2600" dirty="0">
              <a:cs typeface="Calibri" panose="020F0502020204030204" pitchFamily="34" charset="0"/>
            </a:endParaRPr>
          </a:p>
          <a:p>
            <a:pPr algn="ctr"/>
            <a:r>
              <a:rPr lang="de-DE" sz="2600" dirty="0">
                <a:cs typeface="Calibri" panose="020F0502020204030204" pitchFamily="34" charset="0"/>
              </a:rPr>
              <a:t>Michel Jean</a:t>
            </a:r>
            <a:br>
              <a:rPr lang="de-DE" sz="2600" dirty="0">
                <a:cs typeface="Calibri" panose="020F0502020204030204" pitchFamily="34" charset="0"/>
              </a:rPr>
            </a:br>
            <a:r>
              <a:rPr lang="de-DE" sz="2600" dirty="0">
                <a:cs typeface="Calibri" panose="020F0502020204030204" pitchFamily="34" charset="0"/>
              </a:rPr>
              <a:t>President of the Infrastructure Commission (INFCOM)</a:t>
            </a:r>
            <a:br>
              <a:rPr lang="de-DE" sz="2600" dirty="0">
                <a:cs typeface="Calibri" panose="020F0502020204030204" pitchFamily="34" charset="0"/>
              </a:rPr>
            </a:br>
            <a:r>
              <a:rPr lang="en-CH" sz="2600" dirty="0">
                <a:cs typeface="Calibri" panose="020F0502020204030204" pitchFamily="34" charset="0"/>
              </a:rPr>
              <a:t>24 May 2023</a:t>
            </a:r>
            <a:endParaRPr lang="de-DE" sz="2600" dirty="0">
              <a:cs typeface="Calibri" panose="020F0502020204030204" pitchFamily="34" charset="0"/>
            </a:endParaRPr>
          </a:p>
        </p:txBody>
      </p:sp>
    </p:spTree>
    <p:extLst>
      <p:ext uri="{BB962C8B-B14F-4D97-AF65-F5344CB8AC3E}">
        <p14:creationId xmlns:p14="http://schemas.microsoft.com/office/powerpoint/2010/main" val="3193049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03">
            <a:extLst>
              <a:ext uri="{FF2B5EF4-FFF2-40B4-BE49-F238E27FC236}">
                <a16:creationId xmlns:a16="http://schemas.microsoft.com/office/drawing/2014/main" id="{A427E7D5-3B68-3656-84AF-10AEC66D8AD4}"/>
              </a:ext>
            </a:extLst>
          </p:cNvPr>
          <p:cNvSpPr/>
          <p:nvPr/>
        </p:nvSpPr>
        <p:spPr>
          <a:xfrm>
            <a:off x="317499" y="1491916"/>
            <a:ext cx="11531599" cy="442540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60960" anchor="t">
            <a:normAutofit fontScale="92500" lnSpcReduction="10000"/>
          </a:bodyPr>
          <a:lstStyle/>
          <a:p>
            <a:r>
              <a:rPr lang="en-US" sz="2200" b="1" dirty="0">
                <a:solidFill>
                  <a:srgbClr val="005BAA"/>
                </a:solidFill>
                <a:ea typeface="Helvetica Neue" panose="02000503000000020004" pitchFamily="2" charset="0"/>
                <a:cs typeface="Helvetica Neue" panose="02000503000000020004" pitchFamily="2" charset="0"/>
              </a:rPr>
              <a:t>Background:</a:t>
            </a:r>
          </a:p>
          <a:p>
            <a:pPr marL="342900" indent="-342900">
              <a:lnSpc>
                <a:spcPct val="150000"/>
              </a:lnSpc>
              <a:buFont typeface="Arial" panose="020B0604020202020204" pitchFamily="34" charset="0"/>
              <a:buChar char="•"/>
            </a:pPr>
            <a:r>
              <a:rPr lang="en-US" sz="2200" dirty="0">
                <a:solidFill>
                  <a:srgbClr val="005BAA"/>
                </a:solidFill>
              </a:rPr>
              <a:t>WMO activities rely on using a common vocabulary.</a:t>
            </a:r>
          </a:p>
          <a:p>
            <a:pPr marL="800100" lvl="1" indent="-342900">
              <a:spcBef>
                <a:spcPts val="400"/>
              </a:spcBef>
              <a:buFont typeface="Wingdings" panose="05000000000000000000" pitchFamily="2" charset="2"/>
              <a:buChar char="Ø"/>
            </a:pPr>
            <a:r>
              <a:rPr lang="en-US" dirty="0">
                <a:solidFill>
                  <a:srgbClr val="005BAA"/>
                </a:solidFill>
              </a:rPr>
              <a:t>Particularly critical nowadays with initiatives such as WIGOS, Unified Data Policy, Early Warning for All, and the Global Greenhouse Gas Monitoring Infrastructure that rely on the engagement of a range of communities</a:t>
            </a:r>
          </a:p>
          <a:p>
            <a:pPr marL="342900" indent="-342900">
              <a:lnSpc>
                <a:spcPct val="150000"/>
              </a:lnSpc>
              <a:buFont typeface="Arial" panose="020B0604020202020204" pitchFamily="34" charset="0"/>
              <a:buChar char="•"/>
            </a:pPr>
            <a:r>
              <a:rPr lang="en-US" sz="2200" dirty="0">
                <a:solidFill>
                  <a:srgbClr val="005BAA"/>
                </a:solidFill>
              </a:rPr>
              <a:t>Currently, there is no unique source for WMO definitions</a:t>
            </a:r>
          </a:p>
          <a:p>
            <a:pPr marL="800100" lvl="1" indent="-342900">
              <a:spcBef>
                <a:spcPts val="400"/>
              </a:spcBef>
              <a:buFont typeface="Wingdings" panose="05000000000000000000" pitchFamily="2" charset="2"/>
              <a:buChar char="Ø"/>
            </a:pPr>
            <a:r>
              <a:rPr lang="en-US" dirty="0">
                <a:solidFill>
                  <a:srgbClr val="005BAA"/>
                </a:solidFill>
                <a:ea typeface="Helvetica Neue" panose="02000503000000020004" pitchFamily="2" charset="0"/>
                <a:cs typeface="Helvetica Neue" panose="02000503000000020004" pitchFamily="2" charset="0"/>
              </a:rPr>
              <a:t>This makes it difficult for new and existing Earth System communities in WMO to engage and to identify what are the authoritative definitions adopted by WMO and partner organizations.</a:t>
            </a:r>
          </a:p>
          <a:p>
            <a:pPr marL="800100" lvl="1" indent="-342900">
              <a:spcBef>
                <a:spcPts val="400"/>
              </a:spcBef>
              <a:buFont typeface="Wingdings" panose="05000000000000000000" pitchFamily="2" charset="2"/>
              <a:buChar char="Ø"/>
            </a:pPr>
            <a:r>
              <a:rPr lang="en-US" dirty="0">
                <a:solidFill>
                  <a:srgbClr val="005BAA"/>
                </a:solidFill>
              </a:rPr>
              <a:t>Prone to ambiguities, misinterpretations and errors.</a:t>
            </a:r>
          </a:p>
          <a:p>
            <a:pPr marL="342900" indent="-342900">
              <a:lnSpc>
                <a:spcPct val="150000"/>
              </a:lnSpc>
              <a:buFont typeface="Arial" panose="020B0604020202020204" pitchFamily="34" charset="0"/>
              <a:buChar char="•"/>
            </a:pPr>
            <a:r>
              <a:rPr lang="en-US" sz="2200" dirty="0">
                <a:solidFill>
                  <a:srgbClr val="005BAA"/>
                </a:solidFill>
              </a:rPr>
              <a:t>Most terms are incorporated in UNTERM, but:</a:t>
            </a:r>
          </a:p>
          <a:p>
            <a:pPr marL="800100" lvl="1" indent="-342900">
              <a:spcBef>
                <a:spcPts val="400"/>
              </a:spcBef>
              <a:buFont typeface="Wingdings" panose="05000000000000000000" pitchFamily="2" charset="2"/>
              <a:buChar char="Ø"/>
            </a:pPr>
            <a:r>
              <a:rPr lang="en-US" dirty="0">
                <a:solidFill>
                  <a:srgbClr val="005BAA"/>
                </a:solidFill>
              </a:rPr>
              <a:t>It is not possible to identify “authoritative definitions”.</a:t>
            </a:r>
          </a:p>
          <a:p>
            <a:pPr marL="800100" lvl="1" indent="-342900">
              <a:spcBef>
                <a:spcPts val="400"/>
              </a:spcBef>
              <a:buFont typeface="Wingdings" panose="05000000000000000000" pitchFamily="2" charset="2"/>
              <a:buChar char="Ø"/>
            </a:pPr>
            <a:r>
              <a:rPr lang="en-US" dirty="0">
                <a:solidFill>
                  <a:srgbClr val="005BAA"/>
                </a:solidFill>
              </a:rPr>
              <a:t>There is no clearly identified process for updates.</a:t>
            </a:r>
          </a:p>
          <a:p>
            <a:pPr marL="342900" indent="-342900">
              <a:spcBef>
                <a:spcPts val="800"/>
              </a:spcBef>
              <a:buFont typeface="Arial" panose="020B0604020202020204" pitchFamily="34" charset="0"/>
              <a:buChar char="•"/>
            </a:pPr>
            <a:r>
              <a:rPr lang="en-US" sz="2200" dirty="0">
                <a:solidFill>
                  <a:srgbClr val="005BAA"/>
                </a:solidFill>
                <a:ea typeface="Helvetica Neue" panose="02000503000000020004" pitchFamily="2" charset="0"/>
                <a:cs typeface="Helvetica Neue" panose="02000503000000020004" pitchFamily="2" charset="0"/>
              </a:rPr>
              <a:t>It is recognized that there are</a:t>
            </a:r>
            <a:r>
              <a:rPr lang="en-US" sz="2200" dirty="0">
                <a:solidFill>
                  <a:srgbClr val="005BAA"/>
                </a:solidFill>
              </a:rPr>
              <a:t> </a:t>
            </a:r>
            <a:r>
              <a:rPr lang="en-US" sz="2200" dirty="0">
                <a:solidFill>
                  <a:srgbClr val="005BAA"/>
                </a:solidFill>
                <a:ea typeface="Helvetica Neue" panose="02000503000000020004" pitchFamily="2" charset="0"/>
                <a:cs typeface="Helvetica Neue" panose="02000503000000020004" pitchFamily="2" charset="0"/>
              </a:rPr>
              <a:t>discrepancies in the way that specific terms are being used in different documents/activities.</a:t>
            </a:r>
          </a:p>
          <a:p>
            <a:pPr marL="342900" indent="-342900">
              <a:spcBef>
                <a:spcPts val="800"/>
              </a:spcBef>
              <a:buFont typeface="Arial" panose="020B0604020202020204" pitchFamily="34" charset="0"/>
              <a:buChar char="•"/>
            </a:pPr>
            <a:endParaRPr lang="en-US" sz="2200" dirty="0">
              <a:solidFill>
                <a:srgbClr val="005BAA"/>
              </a:solidFill>
              <a:ea typeface="Helvetica Neue" panose="02000503000000020004" pitchFamily="2" charset="0"/>
              <a:cs typeface="Helvetica Neue" panose="02000503000000020004" pitchFamily="2" charset="0"/>
            </a:endParaRPr>
          </a:p>
          <a:p>
            <a:pPr marL="800100" lvl="1" indent="-342900">
              <a:spcBef>
                <a:spcPts val="800"/>
              </a:spcBef>
              <a:buFont typeface="Arial" panose="020B0604020202020204" pitchFamily="34" charset="0"/>
              <a:buChar char="•"/>
            </a:pPr>
            <a:endParaRPr lang="en-US" sz="2200" dirty="0">
              <a:solidFill>
                <a:srgbClr val="005BAA"/>
              </a:solidFill>
              <a:ea typeface="Helvetica Neue" panose="02000503000000020004" pitchFamily="2" charset="0"/>
              <a:cs typeface="Helvetica Neue" panose="02000503000000020004" pitchFamily="2" charset="0"/>
            </a:endParaRPr>
          </a:p>
        </p:txBody>
      </p:sp>
      <p:sp>
        <p:nvSpPr>
          <p:cNvPr id="15" name="Shape 79">
            <a:extLst>
              <a:ext uri="{FF2B5EF4-FFF2-40B4-BE49-F238E27FC236}">
                <a16:creationId xmlns:a16="http://schemas.microsoft.com/office/drawing/2014/main" id="{29CCA19C-339A-3362-6038-4970D2A4F277}"/>
              </a:ext>
            </a:extLst>
          </p:cNvPr>
          <p:cNvSpPr/>
          <p:nvPr/>
        </p:nvSpPr>
        <p:spPr>
          <a:xfrm>
            <a:off x="317500" y="363026"/>
            <a:ext cx="11531599" cy="615553"/>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r>
              <a:rPr lang="en-US" sz="4000" b="1" dirty="0">
                <a:solidFill>
                  <a:srgbClr val="005BAA"/>
                </a:solidFill>
                <a:latin typeface="Arial" panose="020B0604020202020204" pitchFamily="34" charset="0"/>
                <a:ea typeface="Verdana" panose="020B0604030504040204" pitchFamily="34" charset="0"/>
                <a:cs typeface="Arial" panose="020B0604020202020204" pitchFamily="34" charset="0"/>
              </a:rPr>
              <a:t>WMO Standard Vocabulary</a:t>
            </a:r>
            <a:endParaRPr lang="en-GB" sz="4000" b="1" dirty="0">
              <a:solidFill>
                <a:srgbClr val="005BAA"/>
              </a:solidFill>
              <a:latin typeface="Arial" panose="020B0604020202020204" pitchFamily="34" charset="0"/>
              <a:ea typeface="Verdana" panose="020B060403050404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F7E66B5A-E1E2-9421-257D-78F68187B728}"/>
              </a:ext>
            </a:extLst>
          </p:cNvPr>
          <p:cNvGraphicFramePr>
            <a:graphicFrameLocks noGrp="1"/>
          </p:cNvGraphicFramePr>
          <p:nvPr/>
        </p:nvGraphicFramePr>
        <p:xfrm>
          <a:off x="6830170" y="5933274"/>
          <a:ext cx="4904630" cy="918376"/>
        </p:xfrm>
        <a:graphic>
          <a:graphicData uri="http://schemas.openxmlformats.org/drawingml/2006/table">
            <a:tbl>
              <a:tblPr firstRow="1">
                <a:tableStyleId>{2D5ABB26-0587-4C30-8999-92F81FD0307C}</a:tableStyleId>
              </a:tblPr>
              <a:tblGrid>
                <a:gridCol w="2452315">
                  <a:extLst>
                    <a:ext uri="{9D8B030D-6E8A-4147-A177-3AD203B41FA5}">
                      <a16:colId xmlns:a16="http://schemas.microsoft.com/office/drawing/2014/main" val="1063476286"/>
                    </a:ext>
                  </a:extLst>
                </a:gridCol>
                <a:gridCol w="2452315">
                  <a:extLst>
                    <a:ext uri="{9D8B030D-6E8A-4147-A177-3AD203B41FA5}">
                      <a16:colId xmlns:a16="http://schemas.microsoft.com/office/drawing/2014/main" val="399418297"/>
                    </a:ext>
                  </a:extLst>
                </a:gridCol>
              </a:tblGrid>
              <a:tr h="918376">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050" b="0" dirty="0">
                        <a:solidFill>
                          <a:srgbClr val="005BAA"/>
                        </a:solidFill>
                        <a:latin typeface="Verdana" panose="020B0604030504040204" pitchFamily="34" charset="0"/>
                        <a:ea typeface="Verdana" panose="020B0604030504040204" pitchFamily="34" charset="0"/>
                      </a:endParaRPr>
                    </a:p>
                  </a:txBody>
                  <a:tcPr anchor="ct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200" b="0" smtClean="0">
                          <a:solidFill>
                            <a:schemeClr val="bg1"/>
                          </a:solidFill>
                          <a:latin typeface="Arial" panose="020B0604020202020204" pitchFamily="34" charset="0"/>
                          <a:ea typeface="Verdana" panose="020B0604030504040204" pitchFamily="34" charset="0"/>
                          <a:cs typeface="Arial" panose="020B0604020202020204" pitchFamily="34" charset="0"/>
                        </a:rPr>
                        <a:pPr marL="0" marR="0" lvl="0" indent="0" algn="r" defTabSz="914400" rtl="0" eaLnBrk="1" fontAlgn="auto" latinLnBrk="0" hangingPunct="1">
                          <a:lnSpc>
                            <a:spcPct val="150000"/>
                          </a:lnSpc>
                          <a:spcBef>
                            <a:spcPts val="0"/>
                          </a:spcBef>
                          <a:spcAft>
                            <a:spcPts val="0"/>
                          </a:spcAft>
                          <a:buClrTx/>
                          <a:buSzTx/>
                          <a:buFontTx/>
                          <a:buNone/>
                          <a:tabLst/>
                          <a:defRPr/>
                        </a:pPr>
                        <a:t>2</a:t>
                      </a:fld>
                      <a:endParaRPr lang="en-US" sz="1200" b="0" dirty="0">
                        <a:solidFill>
                          <a:schemeClr val="bg1"/>
                        </a:solidFill>
                        <a:latin typeface="Arial" panose="020B0604020202020204" pitchFamily="34" charset="0"/>
                        <a:ea typeface="Verdana" panose="020B0604030504040204" pitchFamily="34" charset="0"/>
                        <a:cs typeface="Arial" panose="020B0604020202020204" pitchFamily="34" charset="0"/>
                      </a:endParaRPr>
                    </a:p>
                  </a:txBody>
                  <a:tcPr anchor="ctr"/>
                </a:tc>
                <a:extLst>
                  <a:ext uri="{0D108BD9-81ED-4DB2-BD59-A6C34878D82A}">
                    <a16:rowId xmlns:a16="http://schemas.microsoft.com/office/drawing/2014/main" val="551670588"/>
                  </a:ext>
                </a:extLst>
              </a:tr>
            </a:tbl>
          </a:graphicData>
        </a:graphic>
      </p:graphicFrame>
      <p:pic>
        <p:nvPicPr>
          <p:cNvPr id="6" name="Picture 5">
            <a:extLst>
              <a:ext uri="{FF2B5EF4-FFF2-40B4-BE49-F238E27FC236}">
                <a16:creationId xmlns:a16="http://schemas.microsoft.com/office/drawing/2014/main" id="{A7562795-1847-1F48-A3DC-459DD255DC43}"/>
              </a:ext>
            </a:extLst>
          </p:cNvPr>
          <p:cNvPicPr>
            <a:picLocks noGrp="1" noRot="1" noChangeAspect="1" noMove="1" noResize="1" noEditPoints="1" noAdjustHandles="1" noChangeArrowheads="1" noChangeShapeType="1" noCrop="1"/>
          </p:cNvPicPr>
          <p:nvPr/>
        </p:nvPicPr>
        <p:blipFill>
          <a:blip r:embed="rId3"/>
          <a:stretch>
            <a:fillRect/>
          </a:stretch>
        </p:blipFill>
        <p:spPr>
          <a:xfrm>
            <a:off x="-3757" y="5917325"/>
            <a:ext cx="71263" cy="940675"/>
          </a:xfrm>
          <a:prstGeom prst="rect">
            <a:avLst/>
          </a:prstGeom>
        </p:spPr>
      </p:pic>
    </p:spTree>
    <p:extLst>
      <p:ext uri="{BB962C8B-B14F-4D97-AF65-F5344CB8AC3E}">
        <p14:creationId xmlns:p14="http://schemas.microsoft.com/office/powerpoint/2010/main" val="1546033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03">
            <a:extLst>
              <a:ext uri="{FF2B5EF4-FFF2-40B4-BE49-F238E27FC236}">
                <a16:creationId xmlns:a16="http://schemas.microsoft.com/office/drawing/2014/main" id="{A427E7D5-3B68-3656-84AF-10AEC66D8AD4}"/>
              </a:ext>
            </a:extLst>
          </p:cNvPr>
          <p:cNvSpPr/>
          <p:nvPr/>
        </p:nvSpPr>
        <p:spPr>
          <a:xfrm>
            <a:off x="317499" y="1311442"/>
            <a:ext cx="11531599" cy="46218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60960" anchor="t">
            <a:normAutofit lnSpcReduction="10000"/>
          </a:bodyPr>
          <a:lstStyle/>
          <a:p>
            <a:r>
              <a:rPr lang="en-US" sz="2200" b="1" dirty="0">
                <a:solidFill>
                  <a:srgbClr val="005BAA"/>
                </a:solidFill>
                <a:ea typeface="Helvetica Neue" panose="02000503000000020004" pitchFamily="2" charset="0"/>
                <a:cs typeface="Helvetica Neue" panose="02000503000000020004" pitchFamily="2" charset="0"/>
              </a:rPr>
              <a:t>Building on existing experience:</a:t>
            </a:r>
          </a:p>
          <a:p>
            <a:pPr marL="342900" indent="-342900">
              <a:spcBef>
                <a:spcPts val="800"/>
              </a:spcBef>
              <a:buFont typeface="Arial" panose="020B0604020202020204" pitchFamily="34" charset="0"/>
              <a:buChar char="•"/>
            </a:pPr>
            <a:r>
              <a:rPr lang="en-US" sz="2200" dirty="0">
                <a:solidFill>
                  <a:srgbClr val="005BAA"/>
                </a:solidFill>
              </a:rPr>
              <a:t>WMO has several reference documents including terminology, such as:</a:t>
            </a:r>
          </a:p>
          <a:p>
            <a:pPr marL="800100" lvl="1" indent="-342900">
              <a:spcBef>
                <a:spcPts val="400"/>
              </a:spcBef>
              <a:buFont typeface="Wingdings" panose="05000000000000000000" pitchFamily="2" charset="2"/>
              <a:buChar char="Ø"/>
            </a:pPr>
            <a:r>
              <a:rPr lang="en-US" dirty="0">
                <a:solidFill>
                  <a:srgbClr val="005BAA"/>
                </a:solidFill>
                <a:ea typeface="Helvetica Neue" panose="02000503000000020004" pitchFamily="2" charset="0"/>
                <a:cs typeface="Helvetica Neue" panose="02000503000000020004" pitchFamily="2" charset="0"/>
              </a:rPr>
              <a:t>International Meteorological Vocabulary (WMO-No. 182)</a:t>
            </a:r>
          </a:p>
          <a:p>
            <a:pPr marL="800100" lvl="1" indent="-342900">
              <a:spcBef>
                <a:spcPts val="400"/>
              </a:spcBef>
              <a:buFont typeface="Wingdings" panose="05000000000000000000" pitchFamily="2" charset="2"/>
              <a:buChar char="Ø"/>
            </a:pPr>
            <a:r>
              <a:rPr lang="en-US" dirty="0">
                <a:solidFill>
                  <a:srgbClr val="005BAA"/>
                </a:solidFill>
                <a:ea typeface="Helvetica Neue" panose="02000503000000020004" pitchFamily="2" charset="0"/>
                <a:cs typeface="Helvetica Neue" panose="02000503000000020004" pitchFamily="2" charset="0"/>
              </a:rPr>
              <a:t>International Glossary of Hydrology (WMO-No. 385) – joint WMO/UNESCO publication</a:t>
            </a:r>
          </a:p>
          <a:p>
            <a:pPr marL="800100" lvl="1" indent="-342900">
              <a:spcBef>
                <a:spcPts val="400"/>
              </a:spcBef>
              <a:buFont typeface="Wingdings" panose="05000000000000000000" pitchFamily="2" charset="2"/>
              <a:buChar char="Ø"/>
            </a:pPr>
            <a:r>
              <a:rPr lang="en-US" dirty="0">
                <a:solidFill>
                  <a:srgbClr val="005BAA"/>
                </a:solidFill>
                <a:ea typeface="Helvetica Neue" panose="02000503000000020004" pitchFamily="2" charset="0"/>
                <a:cs typeface="Helvetica Neue" panose="02000503000000020004" pitchFamily="2" charset="0"/>
              </a:rPr>
              <a:t>WIGOS Metadata Standard (WMO-No. 1192) and associated metadata representations</a:t>
            </a:r>
          </a:p>
          <a:p>
            <a:pPr marL="800100" lvl="1" indent="-342900">
              <a:spcBef>
                <a:spcPts val="400"/>
              </a:spcBef>
              <a:buFont typeface="Wingdings" panose="05000000000000000000" pitchFamily="2" charset="2"/>
              <a:buChar char="Ø"/>
            </a:pPr>
            <a:r>
              <a:rPr lang="en-US" dirty="0">
                <a:solidFill>
                  <a:srgbClr val="005BAA"/>
                </a:solidFill>
                <a:ea typeface="Helvetica Neue" panose="02000503000000020004" pitchFamily="2" charset="0"/>
                <a:cs typeface="Helvetica Neue" panose="02000503000000020004" pitchFamily="2" charset="0"/>
              </a:rPr>
              <a:t>Etc.</a:t>
            </a:r>
          </a:p>
          <a:p>
            <a:pPr marL="342900" indent="-342900">
              <a:spcBef>
                <a:spcPts val="800"/>
              </a:spcBef>
              <a:buFont typeface="Arial" panose="020B0604020202020204" pitchFamily="34" charset="0"/>
              <a:buChar char="•"/>
            </a:pPr>
            <a:r>
              <a:rPr lang="en-US" sz="2200" dirty="0">
                <a:solidFill>
                  <a:srgbClr val="005BAA"/>
                </a:solidFill>
              </a:rPr>
              <a:t>All these documents are important and must be duly recognized/referenced</a:t>
            </a:r>
          </a:p>
          <a:p>
            <a:pPr marL="342900" indent="-342900">
              <a:spcBef>
                <a:spcPts val="800"/>
              </a:spcBef>
              <a:buFont typeface="Arial" panose="020B0604020202020204" pitchFamily="34" charset="0"/>
              <a:buChar char="•"/>
            </a:pPr>
            <a:r>
              <a:rPr lang="en-US" sz="2200" dirty="0">
                <a:solidFill>
                  <a:srgbClr val="005BAA"/>
                </a:solidFill>
              </a:rPr>
              <a:t>WMO-No. 182 – International Meteorological Vocabulary was created to serve two functions:</a:t>
            </a:r>
          </a:p>
          <a:p>
            <a:pPr marL="800100" lvl="1" indent="-342900">
              <a:spcBef>
                <a:spcPts val="400"/>
              </a:spcBef>
              <a:buFont typeface="Wingdings" panose="05000000000000000000" pitchFamily="2" charset="2"/>
              <a:buChar char="Ø"/>
            </a:pPr>
            <a:r>
              <a:rPr lang="en-US" dirty="0">
                <a:solidFill>
                  <a:srgbClr val="005BAA"/>
                </a:solidFill>
                <a:ea typeface="Helvetica Neue" panose="02000503000000020004" pitchFamily="2" charset="0"/>
                <a:cs typeface="Helvetica Neue" panose="02000503000000020004" pitchFamily="2" charset="0"/>
              </a:rPr>
              <a:t>Providing authoritative definitions</a:t>
            </a:r>
          </a:p>
          <a:p>
            <a:pPr marL="1257300" lvl="2" indent="-342900">
              <a:spcBef>
                <a:spcPts val="400"/>
              </a:spcBef>
              <a:buFont typeface="Wingdings" panose="05000000000000000000" pitchFamily="2" charset="2"/>
              <a:buChar char="Ø"/>
            </a:pPr>
            <a:r>
              <a:rPr lang="en-US" dirty="0">
                <a:solidFill>
                  <a:srgbClr val="005BAA"/>
                </a:solidFill>
                <a:ea typeface="Helvetica Neue" panose="02000503000000020004" pitchFamily="2" charset="0"/>
                <a:cs typeface="Helvetica Neue" panose="02000503000000020004" pitchFamily="2" charset="0"/>
              </a:rPr>
              <a:t>This function is currently missing as this publication is not maintained anymore</a:t>
            </a:r>
          </a:p>
          <a:p>
            <a:pPr marL="800100" lvl="1" indent="-342900">
              <a:spcBef>
                <a:spcPts val="400"/>
              </a:spcBef>
              <a:buFont typeface="Wingdings" panose="05000000000000000000" pitchFamily="2" charset="2"/>
              <a:buChar char="Ø"/>
            </a:pPr>
            <a:r>
              <a:rPr lang="en-US" dirty="0">
                <a:solidFill>
                  <a:srgbClr val="005BAA"/>
                </a:solidFill>
                <a:ea typeface="Helvetica Neue" panose="02000503000000020004" pitchFamily="2" charset="0"/>
                <a:cs typeface="Helvetica Neue" panose="02000503000000020004" pitchFamily="2" charset="0"/>
              </a:rPr>
              <a:t>Serving as tool for translators/interpreters</a:t>
            </a:r>
          </a:p>
          <a:p>
            <a:pPr marL="1257300" lvl="2" indent="-342900">
              <a:spcBef>
                <a:spcPts val="400"/>
              </a:spcBef>
              <a:buFont typeface="Wingdings" panose="05000000000000000000" pitchFamily="2" charset="2"/>
              <a:buChar char="Ø"/>
            </a:pPr>
            <a:r>
              <a:rPr lang="en-US" dirty="0">
                <a:solidFill>
                  <a:srgbClr val="005BAA"/>
                </a:solidFill>
                <a:ea typeface="Helvetica Neue" panose="02000503000000020004" pitchFamily="2" charset="0"/>
                <a:cs typeface="Helvetica Neue" panose="02000503000000020004" pitchFamily="2" charset="0"/>
              </a:rPr>
              <a:t>This function was perpetuated by its inclusion in </a:t>
            </a:r>
            <a:r>
              <a:rPr lang="en-US" dirty="0" err="1">
                <a:solidFill>
                  <a:srgbClr val="005BAA"/>
                </a:solidFill>
                <a:ea typeface="Helvetica Neue" panose="02000503000000020004" pitchFamily="2" charset="0"/>
                <a:cs typeface="Helvetica Neue" panose="02000503000000020004" pitchFamily="2" charset="0"/>
              </a:rPr>
              <a:t>Meteoterm</a:t>
            </a:r>
            <a:r>
              <a:rPr lang="en-US" dirty="0">
                <a:solidFill>
                  <a:srgbClr val="005BAA"/>
                </a:solidFill>
                <a:ea typeface="Helvetica Neue" panose="02000503000000020004" pitchFamily="2" charset="0"/>
                <a:cs typeface="Helvetica Neue" panose="02000503000000020004" pitchFamily="2" charset="0"/>
              </a:rPr>
              <a:t>, and then UNTERM</a:t>
            </a:r>
          </a:p>
        </p:txBody>
      </p:sp>
      <p:sp>
        <p:nvSpPr>
          <p:cNvPr id="15" name="Shape 79">
            <a:extLst>
              <a:ext uri="{FF2B5EF4-FFF2-40B4-BE49-F238E27FC236}">
                <a16:creationId xmlns:a16="http://schemas.microsoft.com/office/drawing/2014/main" id="{29CCA19C-339A-3362-6038-4970D2A4F277}"/>
              </a:ext>
            </a:extLst>
          </p:cNvPr>
          <p:cNvSpPr/>
          <p:nvPr/>
        </p:nvSpPr>
        <p:spPr>
          <a:xfrm>
            <a:off x="317500" y="363026"/>
            <a:ext cx="11531599" cy="615553"/>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r>
              <a:rPr lang="en-US" sz="4000" b="1" dirty="0">
                <a:solidFill>
                  <a:srgbClr val="005BAA"/>
                </a:solidFill>
                <a:latin typeface="Arial" panose="020B0604020202020204" pitchFamily="34" charset="0"/>
                <a:ea typeface="Verdana" panose="020B0604030504040204" pitchFamily="34" charset="0"/>
                <a:cs typeface="Arial" panose="020B0604020202020204" pitchFamily="34" charset="0"/>
              </a:rPr>
              <a:t>WMO Standard Vocabulary</a:t>
            </a:r>
            <a:endParaRPr lang="en-GB" sz="4000" b="1" dirty="0">
              <a:solidFill>
                <a:srgbClr val="005BAA"/>
              </a:solidFill>
              <a:latin typeface="Arial" panose="020B0604020202020204" pitchFamily="34" charset="0"/>
              <a:ea typeface="Verdana" panose="020B060403050404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F7E66B5A-E1E2-9421-257D-78F68187B728}"/>
              </a:ext>
            </a:extLst>
          </p:cNvPr>
          <p:cNvGraphicFramePr>
            <a:graphicFrameLocks noGrp="1"/>
          </p:cNvGraphicFramePr>
          <p:nvPr/>
        </p:nvGraphicFramePr>
        <p:xfrm>
          <a:off x="6830170" y="5933274"/>
          <a:ext cx="4904630" cy="918376"/>
        </p:xfrm>
        <a:graphic>
          <a:graphicData uri="http://schemas.openxmlformats.org/drawingml/2006/table">
            <a:tbl>
              <a:tblPr firstRow="1">
                <a:tableStyleId>{2D5ABB26-0587-4C30-8999-92F81FD0307C}</a:tableStyleId>
              </a:tblPr>
              <a:tblGrid>
                <a:gridCol w="2452315">
                  <a:extLst>
                    <a:ext uri="{9D8B030D-6E8A-4147-A177-3AD203B41FA5}">
                      <a16:colId xmlns:a16="http://schemas.microsoft.com/office/drawing/2014/main" val="1063476286"/>
                    </a:ext>
                  </a:extLst>
                </a:gridCol>
                <a:gridCol w="2452315">
                  <a:extLst>
                    <a:ext uri="{9D8B030D-6E8A-4147-A177-3AD203B41FA5}">
                      <a16:colId xmlns:a16="http://schemas.microsoft.com/office/drawing/2014/main" val="399418297"/>
                    </a:ext>
                  </a:extLst>
                </a:gridCol>
              </a:tblGrid>
              <a:tr h="918376">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050" b="0" dirty="0">
                        <a:solidFill>
                          <a:srgbClr val="005BAA"/>
                        </a:solidFill>
                        <a:latin typeface="Verdana" panose="020B0604030504040204" pitchFamily="34" charset="0"/>
                        <a:ea typeface="Verdana" panose="020B0604030504040204" pitchFamily="34" charset="0"/>
                      </a:endParaRPr>
                    </a:p>
                  </a:txBody>
                  <a:tcPr anchor="ct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200" b="0" smtClean="0">
                          <a:solidFill>
                            <a:schemeClr val="bg1"/>
                          </a:solidFill>
                          <a:latin typeface="Arial" panose="020B0604020202020204" pitchFamily="34" charset="0"/>
                          <a:ea typeface="Verdana" panose="020B0604030504040204" pitchFamily="34" charset="0"/>
                          <a:cs typeface="Arial" panose="020B0604020202020204" pitchFamily="34" charset="0"/>
                        </a:rPr>
                        <a:pPr marL="0" marR="0" lvl="0" indent="0" algn="r" defTabSz="914400" rtl="0" eaLnBrk="1" fontAlgn="auto" latinLnBrk="0" hangingPunct="1">
                          <a:lnSpc>
                            <a:spcPct val="150000"/>
                          </a:lnSpc>
                          <a:spcBef>
                            <a:spcPts val="0"/>
                          </a:spcBef>
                          <a:spcAft>
                            <a:spcPts val="0"/>
                          </a:spcAft>
                          <a:buClrTx/>
                          <a:buSzTx/>
                          <a:buFontTx/>
                          <a:buNone/>
                          <a:tabLst/>
                          <a:defRPr/>
                        </a:pPr>
                        <a:t>3</a:t>
                      </a:fld>
                      <a:endParaRPr lang="en-US" sz="1200" b="0" dirty="0">
                        <a:solidFill>
                          <a:schemeClr val="bg1"/>
                        </a:solidFill>
                        <a:latin typeface="Arial" panose="020B0604020202020204" pitchFamily="34" charset="0"/>
                        <a:ea typeface="Verdana" panose="020B0604030504040204" pitchFamily="34" charset="0"/>
                        <a:cs typeface="Arial" panose="020B0604020202020204" pitchFamily="34" charset="0"/>
                      </a:endParaRPr>
                    </a:p>
                  </a:txBody>
                  <a:tcPr anchor="ctr"/>
                </a:tc>
                <a:extLst>
                  <a:ext uri="{0D108BD9-81ED-4DB2-BD59-A6C34878D82A}">
                    <a16:rowId xmlns:a16="http://schemas.microsoft.com/office/drawing/2014/main" val="551670588"/>
                  </a:ext>
                </a:extLst>
              </a:tr>
            </a:tbl>
          </a:graphicData>
        </a:graphic>
      </p:graphicFrame>
      <p:pic>
        <p:nvPicPr>
          <p:cNvPr id="6" name="Picture 5">
            <a:extLst>
              <a:ext uri="{FF2B5EF4-FFF2-40B4-BE49-F238E27FC236}">
                <a16:creationId xmlns:a16="http://schemas.microsoft.com/office/drawing/2014/main" id="{A7562795-1847-1F48-A3DC-459DD255DC43}"/>
              </a:ext>
            </a:extLst>
          </p:cNvPr>
          <p:cNvPicPr>
            <a:picLocks noGrp="1" noRot="1" noChangeAspect="1" noMove="1" noResize="1" noEditPoints="1" noAdjustHandles="1" noChangeArrowheads="1" noChangeShapeType="1" noCrop="1"/>
          </p:cNvPicPr>
          <p:nvPr/>
        </p:nvPicPr>
        <p:blipFill>
          <a:blip r:embed="rId3"/>
          <a:stretch>
            <a:fillRect/>
          </a:stretch>
        </p:blipFill>
        <p:spPr>
          <a:xfrm>
            <a:off x="-3757" y="5917325"/>
            <a:ext cx="71263" cy="940675"/>
          </a:xfrm>
          <a:prstGeom prst="rect">
            <a:avLst/>
          </a:prstGeom>
        </p:spPr>
      </p:pic>
    </p:spTree>
    <p:extLst>
      <p:ext uri="{BB962C8B-B14F-4D97-AF65-F5344CB8AC3E}">
        <p14:creationId xmlns:p14="http://schemas.microsoft.com/office/powerpoint/2010/main" val="263625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03">
            <a:extLst>
              <a:ext uri="{FF2B5EF4-FFF2-40B4-BE49-F238E27FC236}">
                <a16:creationId xmlns:a16="http://schemas.microsoft.com/office/drawing/2014/main" id="{A427E7D5-3B68-3656-84AF-10AEC66D8AD4}"/>
              </a:ext>
            </a:extLst>
          </p:cNvPr>
          <p:cNvSpPr/>
          <p:nvPr/>
        </p:nvSpPr>
        <p:spPr>
          <a:xfrm>
            <a:off x="317499" y="1323473"/>
            <a:ext cx="11531599" cy="464189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60960" anchor="t">
            <a:normAutofit/>
          </a:bodyPr>
          <a:lstStyle/>
          <a:p>
            <a:pPr>
              <a:lnSpc>
                <a:spcPct val="120000"/>
              </a:lnSpc>
              <a:spcBef>
                <a:spcPts val="600"/>
              </a:spcBef>
            </a:pPr>
            <a:r>
              <a:rPr lang="en-US" sz="2200" b="1" dirty="0">
                <a:solidFill>
                  <a:srgbClr val="005BAA"/>
                </a:solidFill>
              </a:rPr>
              <a:t>Proposal: </a:t>
            </a:r>
          </a:p>
          <a:p>
            <a:pPr>
              <a:lnSpc>
                <a:spcPct val="120000"/>
              </a:lnSpc>
              <a:spcBef>
                <a:spcPts val="600"/>
              </a:spcBef>
            </a:pPr>
            <a:r>
              <a:rPr lang="en-US" sz="2200" dirty="0">
                <a:solidFill>
                  <a:srgbClr val="005BAA"/>
                </a:solidFill>
              </a:rPr>
              <a:t>Develop a </a:t>
            </a:r>
            <a:r>
              <a:rPr lang="en-US" sz="2200" b="1" dirty="0">
                <a:solidFill>
                  <a:srgbClr val="005BAA"/>
                </a:solidFill>
              </a:rPr>
              <a:t>WMO Standard Vocabulary</a:t>
            </a:r>
            <a:r>
              <a:rPr lang="en-US" sz="2200" dirty="0">
                <a:solidFill>
                  <a:srgbClr val="005BAA"/>
                </a:solidFill>
              </a:rPr>
              <a:t>, accessible through an on-line tool (database/website), that would serve as </a:t>
            </a:r>
            <a:r>
              <a:rPr lang="en-US" sz="2200" b="1" dirty="0">
                <a:solidFill>
                  <a:srgbClr val="005BAA"/>
                </a:solidFill>
              </a:rPr>
              <a:t>authoritative single entry point</a:t>
            </a:r>
            <a:r>
              <a:rPr lang="en-US" sz="2200" dirty="0">
                <a:solidFill>
                  <a:srgbClr val="005BAA"/>
                </a:solidFill>
              </a:rPr>
              <a:t> for </a:t>
            </a:r>
            <a:r>
              <a:rPr lang="en-US" sz="2200" b="1" dirty="0">
                <a:solidFill>
                  <a:srgbClr val="005BAA"/>
                </a:solidFill>
              </a:rPr>
              <a:t>all authoritative definitions of technical and scientific terms</a:t>
            </a:r>
            <a:r>
              <a:rPr lang="en-US" sz="2200" dirty="0">
                <a:solidFill>
                  <a:srgbClr val="005BAA"/>
                </a:solidFill>
              </a:rPr>
              <a:t> adopted and utilized by WMO.</a:t>
            </a:r>
          </a:p>
          <a:p>
            <a:pPr>
              <a:lnSpc>
                <a:spcPct val="120000"/>
              </a:lnSpc>
              <a:spcBef>
                <a:spcPts val="600"/>
              </a:spcBef>
            </a:pPr>
            <a:r>
              <a:rPr lang="en-US" sz="2200" dirty="0">
                <a:solidFill>
                  <a:srgbClr val="005BAA"/>
                </a:solidFill>
              </a:rPr>
              <a:t>The </a:t>
            </a:r>
            <a:r>
              <a:rPr lang="en-US" sz="2200" b="1" dirty="0">
                <a:solidFill>
                  <a:srgbClr val="005BAA"/>
                </a:solidFill>
              </a:rPr>
              <a:t>WMO Standard Vocabulary</a:t>
            </a:r>
            <a:r>
              <a:rPr lang="en-US" sz="2200" dirty="0">
                <a:solidFill>
                  <a:srgbClr val="005BAA"/>
                </a:solidFill>
              </a:rPr>
              <a:t> must be:</a:t>
            </a:r>
          </a:p>
          <a:p>
            <a:pPr marL="800100" lvl="1" indent="-342900">
              <a:lnSpc>
                <a:spcPct val="120000"/>
              </a:lnSpc>
              <a:spcBef>
                <a:spcPts val="400"/>
              </a:spcBef>
              <a:buFont typeface="Wingdings" panose="05000000000000000000" pitchFamily="2" charset="2"/>
              <a:buChar char="Ø"/>
            </a:pPr>
            <a:r>
              <a:rPr lang="en-US" dirty="0">
                <a:solidFill>
                  <a:srgbClr val="005BAA"/>
                </a:solidFill>
                <a:ea typeface="Helvetica Neue" panose="02000503000000020004" pitchFamily="2" charset="0"/>
                <a:cs typeface="Helvetica Neue" panose="02000503000000020004" pitchFamily="2" charset="0"/>
              </a:rPr>
              <a:t>Based on requirements of WMO Members – covering all Earth System domains</a:t>
            </a:r>
          </a:p>
          <a:p>
            <a:pPr marL="800100" lvl="1" indent="-342900">
              <a:lnSpc>
                <a:spcPct val="120000"/>
              </a:lnSpc>
              <a:spcBef>
                <a:spcPts val="400"/>
              </a:spcBef>
              <a:buFont typeface="Wingdings" panose="05000000000000000000" pitchFamily="2" charset="2"/>
              <a:buChar char="Ø"/>
            </a:pPr>
            <a:r>
              <a:rPr lang="en-US" dirty="0">
                <a:solidFill>
                  <a:srgbClr val="005BAA"/>
                </a:solidFill>
                <a:ea typeface="Helvetica Neue" panose="02000503000000020004" pitchFamily="2" charset="0"/>
                <a:cs typeface="Helvetica Neue" panose="02000503000000020004" pitchFamily="2" charset="0"/>
              </a:rPr>
              <a:t>Available in all WMO official languages</a:t>
            </a:r>
          </a:p>
          <a:p>
            <a:pPr marL="800100" lvl="1" indent="-342900">
              <a:lnSpc>
                <a:spcPct val="120000"/>
              </a:lnSpc>
              <a:spcBef>
                <a:spcPts val="400"/>
              </a:spcBef>
              <a:buFont typeface="Wingdings" panose="05000000000000000000" pitchFamily="2" charset="2"/>
              <a:buChar char="Ø"/>
            </a:pPr>
            <a:r>
              <a:rPr lang="en-US" dirty="0">
                <a:solidFill>
                  <a:srgbClr val="005BAA"/>
                </a:solidFill>
                <a:ea typeface="Helvetica Neue" panose="02000503000000020004" pitchFamily="2" charset="0"/>
                <a:cs typeface="Helvetica Neue" panose="02000503000000020004" pitchFamily="2" charset="0"/>
              </a:rPr>
              <a:t>Accessible to all, free of charge</a:t>
            </a:r>
          </a:p>
          <a:p>
            <a:pPr marL="800100" lvl="1" indent="-342900">
              <a:lnSpc>
                <a:spcPct val="120000"/>
              </a:lnSpc>
              <a:spcBef>
                <a:spcPts val="400"/>
              </a:spcBef>
              <a:buFont typeface="Wingdings" panose="05000000000000000000" pitchFamily="2" charset="2"/>
              <a:buChar char="Ø"/>
            </a:pPr>
            <a:r>
              <a:rPr lang="en-US" dirty="0">
                <a:solidFill>
                  <a:srgbClr val="005BAA"/>
                </a:solidFill>
                <a:ea typeface="Helvetica Neue" panose="02000503000000020004" pitchFamily="2" charset="0"/>
                <a:cs typeface="Helvetica Neue" panose="02000503000000020004" pitchFamily="2" charset="0"/>
              </a:rPr>
              <a:t>Be used as the reference (to ensure consistency in WMO publications)</a:t>
            </a:r>
          </a:p>
          <a:p>
            <a:pPr marL="800100" lvl="1" indent="-342900">
              <a:lnSpc>
                <a:spcPct val="120000"/>
              </a:lnSpc>
              <a:spcBef>
                <a:spcPts val="400"/>
              </a:spcBef>
              <a:buFont typeface="Wingdings" panose="05000000000000000000" pitchFamily="2" charset="2"/>
              <a:buChar char="Ø"/>
            </a:pPr>
            <a:r>
              <a:rPr lang="en-US" dirty="0">
                <a:solidFill>
                  <a:srgbClr val="005BAA"/>
                </a:solidFill>
                <a:ea typeface="Helvetica Neue" panose="02000503000000020004" pitchFamily="2" charset="0"/>
                <a:cs typeface="Helvetica Neue" panose="02000503000000020004" pitchFamily="2" charset="0"/>
              </a:rPr>
              <a:t>Building on existing WMO publications.</a:t>
            </a:r>
          </a:p>
        </p:txBody>
      </p:sp>
      <p:sp>
        <p:nvSpPr>
          <p:cNvPr id="15" name="Shape 79">
            <a:extLst>
              <a:ext uri="{FF2B5EF4-FFF2-40B4-BE49-F238E27FC236}">
                <a16:creationId xmlns:a16="http://schemas.microsoft.com/office/drawing/2014/main" id="{29CCA19C-339A-3362-6038-4970D2A4F277}"/>
              </a:ext>
            </a:extLst>
          </p:cNvPr>
          <p:cNvSpPr/>
          <p:nvPr/>
        </p:nvSpPr>
        <p:spPr>
          <a:xfrm>
            <a:off x="317500" y="363026"/>
            <a:ext cx="11531599" cy="615553"/>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r>
              <a:rPr lang="en-US" sz="4000" b="1" dirty="0">
                <a:solidFill>
                  <a:srgbClr val="005BAA"/>
                </a:solidFill>
                <a:latin typeface="Arial" panose="020B0604020202020204" pitchFamily="34" charset="0"/>
                <a:ea typeface="Verdana" panose="020B0604030504040204" pitchFamily="34" charset="0"/>
                <a:cs typeface="Arial" panose="020B0604020202020204" pitchFamily="34" charset="0"/>
              </a:rPr>
              <a:t>WMO Standard Vocabulary</a:t>
            </a:r>
            <a:endParaRPr lang="en-GB" sz="4000" b="1" dirty="0">
              <a:solidFill>
                <a:srgbClr val="005BAA"/>
              </a:solidFill>
              <a:latin typeface="Arial" panose="020B0604020202020204" pitchFamily="34" charset="0"/>
              <a:ea typeface="Verdana" panose="020B060403050404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F7E66B5A-E1E2-9421-257D-78F68187B728}"/>
              </a:ext>
            </a:extLst>
          </p:cNvPr>
          <p:cNvGraphicFramePr>
            <a:graphicFrameLocks noGrp="1"/>
          </p:cNvGraphicFramePr>
          <p:nvPr/>
        </p:nvGraphicFramePr>
        <p:xfrm>
          <a:off x="6830170" y="5933274"/>
          <a:ext cx="4904630" cy="918376"/>
        </p:xfrm>
        <a:graphic>
          <a:graphicData uri="http://schemas.openxmlformats.org/drawingml/2006/table">
            <a:tbl>
              <a:tblPr firstRow="1">
                <a:tableStyleId>{2D5ABB26-0587-4C30-8999-92F81FD0307C}</a:tableStyleId>
              </a:tblPr>
              <a:tblGrid>
                <a:gridCol w="2452315">
                  <a:extLst>
                    <a:ext uri="{9D8B030D-6E8A-4147-A177-3AD203B41FA5}">
                      <a16:colId xmlns:a16="http://schemas.microsoft.com/office/drawing/2014/main" val="1063476286"/>
                    </a:ext>
                  </a:extLst>
                </a:gridCol>
                <a:gridCol w="2452315">
                  <a:extLst>
                    <a:ext uri="{9D8B030D-6E8A-4147-A177-3AD203B41FA5}">
                      <a16:colId xmlns:a16="http://schemas.microsoft.com/office/drawing/2014/main" val="399418297"/>
                    </a:ext>
                  </a:extLst>
                </a:gridCol>
              </a:tblGrid>
              <a:tr h="918376">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050" b="0" dirty="0">
                        <a:solidFill>
                          <a:srgbClr val="005BAA"/>
                        </a:solidFill>
                        <a:latin typeface="Verdana" panose="020B0604030504040204" pitchFamily="34" charset="0"/>
                        <a:ea typeface="Verdana" panose="020B0604030504040204" pitchFamily="34" charset="0"/>
                      </a:endParaRPr>
                    </a:p>
                  </a:txBody>
                  <a:tcPr anchor="ct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200" b="0" smtClean="0">
                          <a:solidFill>
                            <a:schemeClr val="bg1"/>
                          </a:solidFill>
                          <a:latin typeface="Arial" panose="020B0604020202020204" pitchFamily="34" charset="0"/>
                          <a:ea typeface="Verdana" panose="020B0604030504040204" pitchFamily="34" charset="0"/>
                          <a:cs typeface="Arial" panose="020B0604020202020204" pitchFamily="34" charset="0"/>
                        </a:rPr>
                        <a:pPr marL="0" marR="0" lvl="0" indent="0" algn="r" defTabSz="914400" rtl="0" eaLnBrk="1" fontAlgn="auto" latinLnBrk="0" hangingPunct="1">
                          <a:lnSpc>
                            <a:spcPct val="150000"/>
                          </a:lnSpc>
                          <a:spcBef>
                            <a:spcPts val="0"/>
                          </a:spcBef>
                          <a:spcAft>
                            <a:spcPts val="0"/>
                          </a:spcAft>
                          <a:buClrTx/>
                          <a:buSzTx/>
                          <a:buFontTx/>
                          <a:buNone/>
                          <a:tabLst/>
                          <a:defRPr/>
                        </a:pPr>
                        <a:t>4</a:t>
                      </a:fld>
                      <a:endParaRPr lang="en-US" sz="1200" b="0" dirty="0">
                        <a:solidFill>
                          <a:schemeClr val="bg1"/>
                        </a:solidFill>
                        <a:latin typeface="Arial" panose="020B0604020202020204" pitchFamily="34" charset="0"/>
                        <a:ea typeface="Verdana" panose="020B0604030504040204" pitchFamily="34" charset="0"/>
                        <a:cs typeface="Arial" panose="020B0604020202020204" pitchFamily="34" charset="0"/>
                      </a:endParaRPr>
                    </a:p>
                  </a:txBody>
                  <a:tcPr anchor="ctr"/>
                </a:tc>
                <a:extLst>
                  <a:ext uri="{0D108BD9-81ED-4DB2-BD59-A6C34878D82A}">
                    <a16:rowId xmlns:a16="http://schemas.microsoft.com/office/drawing/2014/main" val="551670588"/>
                  </a:ext>
                </a:extLst>
              </a:tr>
            </a:tbl>
          </a:graphicData>
        </a:graphic>
      </p:graphicFrame>
      <p:pic>
        <p:nvPicPr>
          <p:cNvPr id="6" name="Picture 5">
            <a:extLst>
              <a:ext uri="{FF2B5EF4-FFF2-40B4-BE49-F238E27FC236}">
                <a16:creationId xmlns:a16="http://schemas.microsoft.com/office/drawing/2014/main" id="{A7562795-1847-1F48-A3DC-459DD255DC43}"/>
              </a:ext>
            </a:extLst>
          </p:cNvPr>
          <p:cNvPicPr>
            <a:picLocks noGrp="1" noRot="1" noChangeAspect="1" noMove="1" noResize="1" noEditPoints="1" noAdjustHandles="1" noChangeArrowheads="1" noChangeShapeType="1" noCrop="1"/>
          </p:cNvPicPr>
          <p:nvPr/>
        </p:nvPicPr>
        <p:blipFill>
          <a:blip r:embed="rId3"/>
          <a:stretch>
            <a:fillRect/>
          </a:stretch>
        </p:blipFill>
        <p:spPr>
          <a:xfrm>
            <a:off x="-3757" y="5917325"/>
            <a:ext cx="71263" cy="940675"/>
          </a:xfrm>
          <a:prstGeom prst="rect">
            <a:avLst/>
          </a:prstGeom>
        </p:spPr>
      </p:pic>
    </p:spTree>
    <p:extLst>
      <p:ext uri="{BB962C8B-B14F-4D97-AF65-F5344CB8AC3E}">
        <p14:creationId xmlns:p14="http://schemas.microsoft.com/office/powerpoint/2010/main" val="1577369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03">
            <a:extLst>
              <a:ext uri="{FF2B5EF4-FFF2-40B4-BE49-F238E27FC236}">
                <a16:creationId xmlns:a16="http://schemas.microsoft.com/office/drawing/2014/main" id="{A427E7D5-3B68-3656-84AF-10AEC66D8AD4}"/>
              </a:ext>
            </a:extLst>
          </p:cNvPr>
          <p:cNvSpPr/>
          <p:nvPr/>
        </p:nvSpPr>
        <p:spPr>
          <a:xfrm>
            <a:off x="317499" y="1227221"/>
            <a:ext cx="11531599" cy="473815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60960" anchor="t">
            <a:normAutofit/>
          </a:bodyPr>
          <a:lstStyle/>
          <a:p>
            <a:pPr>
              <a:lnSpc>
                <a:spcPct val="120000"/>
              </a:lnSpc>
              <a:spcBef>
                <a:spcPts val="600"/>
              </a:spcBef>
            </a:pPr>
            <a:r>
              <a:rPr lang="en-US" sz="2200" dirty="0">
                <a:solidFill>
                  <a:srgbClr val="005BAA"/>
                </a:solidFill>
              </a:rPr>
              <a:t>The </a:t>
            </a:r>
            <a:r>
              <a:rPr lang="en-US" sz="2200" b="1" dirty="0">
                <a:solidFill>
                  <a:srgbClr val="005BAA"/>
                </a:solidFill>
              </a:rPr>
              <a:t>WMO Standard Vocabulary</a:t>
            </a:r>
            <a:r>
              <a:rPr lang="en-US" sz="2200" dirty="0">
                <a:solidFill>
                  <a:srgbClr val="005BAA"/>
                </a:solidFill>
              </a:rPr>
              <a:t> must also:</a:t>
            </a:r>
          </a:p>
          <a:p>
            <a:pPr marL="342900" indent="-342900">
              <a:lnSpc>
                <a:spcPct val="120000"/>
              </a:lnSpc>
              <a:spcBef>
                <a:spcPts val="800"/>
              </a:spcBef>
              <a:buFont typeface="Arial" panose="020B0604020202020204" pitchFamily="34" charset="0"/>
              <a:buChar char="•"/>
            </a:pPr>
            <a:r>
              <a:rPr lang="en-US" sz="2200" dirty="0">
                <a:solidFill>
                  <a:srgbClr val="005BAA"/>
                </a:solidFill>
              </a:rPr>
              <a:t>Have </a:t>
            </a:r>
            <a:r>
              <a:rPr lang="en-US" sz="2200" b="1" dirty="0">
                <a:solidFill>
                  <a:srgbClr val="005BAA"/>
                </a:solidFill>
              </a:rPr>
              <a:t>clear governance </a:t>
            </a:r>
            <a:r>
              <a:rPr lang="en-US" sz="2200" dirty="0">
                <a:solidFill>
                  <a:srgbClr val="005BAA"/>
                </a:solidFill>
              </a:rPr>
              <a:t>for the on-line tool and for its content</a:t>
            </a:r>
          </a:p>
          <a:p>
            <a:pPr marL="800100" lvl="1" indent="-342900">
              <a:lnSpc>
                <a:spcPct val="120000"/>
              </a:lnSpc>
              <a:spcBef>
                <a:spcPts val="400"/>
              </a:spcBef>
              <a:buFont typeface="Wingdings" panose="05000000000000000000" pitchFamily="2" charset="2"/>
              <a:buChar char="Ø"/>
            </a:pPr>
            <a:r>
              <a:rPr lang="en-US" sz="2000" dirty="0">
                <a:solidFill>
                  <a:srgbClr val="005BAA"/>
                </a:solidFill>
              </a:rPr>
              <a:t>In line with the governance of WMO Technical Regulations (WMO-No. 49) and their Annexes</a:t>
            </a:r>
          </a:p>
          <a:p>
            <a:pPr marL="800100" lvl="1" indent="-342900">
              <a:lnSpc>
                <a:spcPct val="120000"/>
              </a:lnSpc>
              <a:spcBef>
                <a:spcPts val="400"/>
              </a:spcBef>
              <a:buFont typeface="Wingdings" panose="05000000000000000000" pitchFamily="2" charset="2"/>
              <a:buChar char="Ø"/>
            </a:pPr>
            <a:r>
              <a:rPr lang="en-US" sz="2000" dirty="0">
                <a:solidFill>
                  <a:srgbClr val="005BAA"/>
                </a:solidFill>
              </a:rPr>
              <a:t>Consulting with relevant Earth System domains prior to entering terms</a:t>
            </a:r>
          </a:p>
          <a:p>
            <a:pPr marL="342900" indent="-342900">
              <a:lnSpc>
                <a:spcPct val="120000"/>
              </a:lnSpc>
              <a:spcBef>
                <a:spcPts val="800"/>
              </a:spcBef>
              <a:buFont typeface="Arial" panose="020B0604020202020204" pitchFamily="34" charset="0"/>
              <a:buChar char="•"/>
            </a:pPr>
            <a:r>
              <a:rPr lang="en-US" sz="2200" dirty="0">
                <a:solidFill>
                  <a:srgbClr val="005BAA"/>
                </a:solidFill>
              </a:rPr>
              <a:t>Have </a:t>
            </a:r>
            <a:r>
              <a:rPr lang="en-US" sz="2200" b="1" dirty="0">
                <a:solidFill>
                  <a:srgbClr val="005BAA"/>
                </a:solidFill>
              </a:rPr>
              <a:t>traceability of the definitions</a:t>
            </a:r>
            <a:r>
              <a:rPr lang="en-US" sz="2200" dirty="0">
                <a:solidFill>
                  <a:srgbClr val="005BAA"/>
                </a:solidFill>
              </a:rPr>
              <a:t>:</a:t>
            </a:r>
          </a:p>
          <a:p>
            <a:pPr marL="800100" lvl="1" indent="-342900">
              <a:lnSpc>
                <a:spcPct val="120000"/>
              </a:lnSpc>
              <a:spcBef>
                <a:spcPts val="400"/>
              </a:spcBef>
              <a:buFont typeface="Wingdings" panose="05000000000000000000" pitchFamily="2" charset="2"/>
              <a:buChar char="Ø"/>
            </a:pPr>
            <a:r>
              <a:rPr lang="en-US" sz="2000" dirty="0">
                <a:solidFill>
                  <a:srgbClr val="005BAA"/>
                </a:solidFill>
              </a:rPr>
              <a:t>Indicating which constituent body proposed/approved a definition</a:t>
            </a:r>
          </a:p>
          <a:p>
            <a:pPr marL="800100" lvl="1" indent="-342900">
              <a:lnSpc>
                <a:spcPct val="120000"/>
              </a:lnSpc>
              <a:spcBef>
                <a:spcPts val="400"/>
              </a:spcBef>
              <a:buFont typeface="Wingdings" panose="05000000000000000000" pitchFamily="2" charset="2"/>
              <a:buChar char="Ø"/>
            </a:pPr>
            <a:r>
              <a:rPr lang="en-US" sz="2000" dirty="0">
                <a:solidFill>
                  <a:srgbClr val="005BAA"/>
                </a:solidFill>
              </a:rPr>
              <a:t>Referring to other internationally recognized vocabularies/sources, when appropriate</a:t>
            </a:r>
          </a:p>
          <a:p>
            <a:pPr marL="342900" indent="-342900">
              <a:lnSpc>
                <a:spcPct val="120000"/>
              </a:lnSpc>
              <a:spcBef>
                <a:spcPts val="800"/>
              </a:spcBef>
              <a:buFont typeface="Arial" panose="020B0604020202020204" pitchFamily="34" charset="0"/>
              <a:buChar char="•"/>
            </a:pPr>
            <a:r>
              <a:rPr lang="en-US" sz="2200" dirty="0">
                <a:solidFill>
                  <a:srgbClr val="005BAA"/>
                </a:solidFill>
              </a:rPr>
              <a:t>Document/system must be based on </a:t>
            </a:r>
            <a:r>
              <a:rPr lang="en-US" sz="2200" b="1" dirty="0">
                <a:solidFill>
                  <a:srgbClr val="005BAA"/>
                </a:solidFill>
              </a:rPr>
              <a:t>modern technology</a:t>
            </a:r>
            <a:r>
              <a:rPr lang="en-US" sz="2200" dirty="0">
                <a:solidFill>
                  <a:srgbClr val="005BAA"/>
                </a:solidFill>
              </a:rPr>
              <a:t>:</a:t>
            </a:r>
          </a:p>
          <a:p>
            <a:pPr marL="800100" lvl="1" indent="-342900">
              <a:lnSpc>
                <a:spcPct val="120000"/>
              </a:lnSpc>
              <a:spcBef>
                <a:spcPts val="400"/>
              </a:spcBef>
              <a:buFont typeface="Wingdings" panose="05000000000000000000" pitchFamily="2" charset="2"/>
              <a:buChar char="Ø"/>
            </a:pPr>
            <a:r>
              <a:rPr lang="en-US" sz="2000" dirty="0">
                <a:solidFill>
                  <a:srgbClr val="005BAA"/>
                </a:solidFill>
              </a:rPr>
              <a:t>Agile in its maintenance -&gt; kept up-to-date at all times</a:t>
            </a:r>
          </a:p>
          <a:p>
            <a:pPr marL="800100" lvl="1" indent="-342900">
              <a:lnSpc>
                <a:spcPct val="120000"/>
              </a:lnSpc>
              <a:spcBef>
                <a:spcPts val="400"/>
              </a:spcBef>
              <a:buFont typeface="Wingdings" panose="05000000000000000000" pitchFamily="2" charset="2"/>
              <a:buChar char="Ø"/>
            </a:pPr>
            <a:r>
              <a:rPr lang="en-US" sz="2000" dirty="0">
                <a:solidFill>
                  <a:srgbClr val="005BAA"/>
                </a:solidFill>
              </a:rPr>
              <a:t>Possibly based on/using existing systems in use by WMO and/or other organizations</a:t>
            </a:r>
          </a:p>
        </p:txBody>
      </p:sp>
      <p:sp>
        <p:nvSpPr>
          <p:cNvPr id="15" name="Shape 79">
            <a:extLst>
              <a:ext uri="{FF2B5EF4-FFF2-40B4-BE49-F238E27FC236}">
                <a16:creationId xmlns:a16="http://schemas.microsoft.com/office/drawing/2014/main" id="{29CCA19C-339A-3362-6038-4970D2A4F277}"/>
              </a:ext>
            </a:extLst>
          </p:cNvPr>
          <p:cNvSpPr/>
          <p:nvPr/>
        </p:nvSpPr>
        <p:spPr>
          <a:xfrm>
            <a:off x="317500" y="363026"/>
            <a:ext cx="11531599" cy="615553"/>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r>
              <a:rPr lang="en-US" sz="4000" b="1" dirty="0">
                <a:solidFill>
                  <a:srgbClr val="005BAA"/>
                </a:solidFill>
                <a:latin typeface="Arial" panose="020B0604020202020204" pitchFamily="34" charset="0"/>
                <a:ea typeface="Verdana" panose="020B0604030504040204" pitchFamily="34" charset="0"/>
                <a:cs typeface="Arial" panose="020B0604020202020204" pitchFamily="34" charset="0"/>
              </a:rPr>
              <a:t>WMO Standard Vocabulary</a:t>
            </a:r>
            <a:endParaRPr lang="en-GB" sz="4000" b="1" dirty="0">
              <a:solidFill>
                <a:srgbClr val="005BAA"/>
              </a:solidFill>
              <a:latin typeface="Arial" panose="020B0604020202020204" pitchFamily="34" charset="0"/>
              <a:ea typeface="Verdana" panose="020B060403050404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F7E66B5A-E1E2-9421-257D-78F68187B728}"/>
              </a:ext>
            </a:extLst>
          </p:cNvPr>
          <p:cNvGraphicFramePr>
            <a:graphicFrameLocks noGrp="1"/>
          </p:cNvGraphicFramePr>
          <p:nvPr/>
        </p:nvGraphicFramePr>
        <p:xfrm>
          <a:off x="6830170" y="5933274"/>
          <a:ext cx="4904630" cy="918376"/>
        </p:xfrm>
        <a:graphic>
          <a:graphicData uri="http://schemas.openxmlformats.org/drawingml/2006/table">
            <a:tbl>
              <a:tblPr firstRow="1">
                <a:tableStyleId>{2D5ABB26-0587-4C30-8999-92F81FD0307C}</a:tableStyleId>
              </a:tblPr>
              <a:tblGrid>
                <a:gridCol w="2452315">
                  <a:extLst>
                    <a:ext uri="{9D8B030D-6E8A-4147-A177-3AD203B41FA5}">
                      <a16:colId xmlns:a16="http://schemas.microsoft.com/office/drawing/2014/main" val="1063476286"/>
                    </a:ext>
                  </a:extLst>
                </a:gridCol>
                <a:gridCol w="2452315">
                  <a:extLst>
                    <a:ext uri="{9D8B030D-6E8A-4147-A177-3AD203B41FA5}">
                      <a16:colId xmlns:a16="http://schemas.microsoft.com/office/drawing/2014/main" val="399418297"/>
                    </a:ext>
                  </a:extLst>
                </a:gridCol>
              </a:tblGrid>
              <a:tr h="918376">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050" b="0" dirty="0">
                        <a:solidFill>
                          <a:srgbClr val="005BAA"/>
                        </a:solidFill>
                        <a:latin typeface="Verdana" panose="020B0604030504040204" pitchFamily="34" charset="0"/>
                        <a:ea typeface="Verdana" panose="020B0604030504040204" pitchFamily="34" charset="0"/>
                      </a:endParaRPr>
                    </a:p>
                  </a:txBody>
                  <a:tcPr anchor="ct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200" b="0" smtClean="0">
                          <a:solidFill>
                            <a:schemeClr val="bg1"/>
                          </a:solidFill>
                          <a:latin typeface="Arial" panose="020B0604020202020204" pitchFamily="34" charset="0"/>
                          <a:ea typeface="Verdana" panose="020B0604030504040204" pitchFamily="34" charset="0"/>
                          <a:cs typeface="Arial" panose="020B0604020202020204" pitchFamily="34" charset="0"/>
                        </a:rPr>
                        <a:pPr marL="0" marR="0" lvl="0" indent="0" algn="r" defTabSz="914400" rtl="0" eaLnBrk="1" fontAlgn="auto" latinLnBrk="0" hangingPunct="1">
                          <a:lnSpc>
                            <a:spcPct val="150000"/>
                          </a:lnSpc>
                          <a:spcBef>
                            <a:spcPts val="0"/>
                          </a:spcBef>
                          <a:spcAft>
                            <a:spcPts val="0"/>
                          </a:spcAft>
                          <a:buClrTx/>
                          <a:buSzTx/>
                          <a:buFontTx/>
                          <a:buNone/>
                          <a:tabLst/>
                          <a:defRPr/>
                        </a:pPr>
                        <a:t>5</a:t>
                      </a:fld>
                      <a:endParaRPr lang="en-US" sz="1200" b="0" dirty="0">
                        <a:solidFill>
                          <a:schemeClr val="bg1"/>
                        </a:solidFill>
                        <a:latin typeface="Arial" panose="020B0604020202020204" pitchFamily="34" charset="0"/>
                        <a:ea typeface="Verdana" panose="020B0604030504040204" pitchFamily="34" charset="0"/>
                        <a:cs typeface="Arial" panose="020B0604020202020204" pitchFamily="34" charset="0"/>
                      </a:endParaRPr>
                    </a:p>
                  </a:txBody>
                  <a:tcPr anchor="ctr"/>
                </a:tc>
                <a:extLst>
                  <a:ext uri="{0D108BD9-81ED-4DB2-BD59-A6C34878D82A}">
                    <a16:rowId xmlns:a16="http://schemas.microsoft.com/office/drawing/2014/main" val="551670588"/>
                  </a:ext>
                </a:extLst>
              </a:tr>
            </a:tbl>
          </a:graphicData>
        </a:graphic>
      </p:graphicFrame>
      <p:pic>
        <p:nvPicPr>
          <p:cNvPr id="6" name="Picture 5">
            <a:extLst>
              <a:ext uri="{FF2B5EF4-FFF2-40B4-BE49-F238E27FC236}">
                <a16:creationId xmlns:a16="http://schemas.microsoft.com/office/drawing/2014/main" id="{A7562795-1847-1F48-A3DC-459DD255DC43}"/>
              </a:ext>
            </a:extLst>
          </p:cNvPr>
          <p:cNvPicPr>
            <a:picLocks noGrp="1" noRot="1" noChangeAspect="1" noMove="1" noResize="1" noEditPoints="1" noAdjustHandles="1" noChangeArrowheads="1" noChangeShapeType="1" noCrop="1"/>
          </p:cNvPicPr>
          <p:nvPr/>
        </p:nvPicPr>
        <p:blipFill>
          <a:blip r:embed="rId3"/>
          <a:stretch>
            <a:fillRect/>
          </a:stretch>
        </p:blipFill>
        <p:spPr>
          <a:xfrm>
            <a:off x="-3757" y="5917325"/>
            <a:ext cx="71263" cy="940675"/>
          </a:xfrm>
          <a:prstGeom prst="rect">
            <a:avLst/>
          </a:prstGeom>
        </p:spPr>
      </p:pic>
    </p:spTree>
    <p:extLst>
      <p:ext uri="{BB962C8B-B14F-4D97-AF65-F5344CB8AC3E}">
        <p14:creationId xmlns:p14="http://schemas.microsoft.com/office/powerpoint/2010/main" val="2841724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9487771-2A50-271D-E0C8-6EC40F383607}"/>
              </a:ext>
            </a:extLst>
          </p:cNvPr>
          <p:cNvGraphicFramePr>
            <a:graphicFrameLocks noGrp="1"/>
          </p:cNvGraphicFramePr>
          <p:nvPr/>
        </p:nvGraphicFramePr>
        <p:xfrm>
          <a:off x="6830170" y="5933274"/>
          <a:ext cx="4904630" cy="918376"/>
        </p:xfrm>
        <a:graphic>
          <a:graphicData uri="http://schemas.openxmlformats.org/drawingml/2006/table">
            <a:tbl>
              <a:tblPr firstRow="1">
                <a:tableStyleId>{2D5ABB26-0587-4C30-8999-92F81FD0307C}</a:tableStyleId>
              </a:tblPr>
              <a:tblGrid>
                <a:gridCol w="2452315">
                  <a:extLst>
                    <a:ext uri="{9D8B030D-6E8A-4147-A177-3AD203B41FA5}">
                      <a16:colId xmlns:a16="http://schemas.microsoft.com/office/drawing/2014/main" val="1063476286"/>
                    </a:ext>
                  </a:extLst>
                </a:gridCol>
                <a:gridCol w="2452315">
                  <a:extLst>
                    <a:ext uri="{9D8B030D-6E8A-4147-A177-3AD203B41FA5}">
                      <a16:colId xmlns:a16="http://schemas.microsoft.com/office/drawing/2014/main" val="399418297"/>
                    </a:ext>
                  </a:extLst>
                </a:gridCol>
              </a:tblGrid>
              <a:tr h="918376">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050" b="0" dirty="0">
                        <a:solidFill>
                          <a:srgbClr val="005BAA"/>
                        </a:solidFill>
                        <a:latin typeface="Verdana" panose="020B0604030504040204" pitchFamily="34" charset="0"/>
                        <a:ea typeface="Verdana" panose="020B0604030504040204" pitchFamily="34" charset="0"/>
                      </a:endParaRPr>
                    </a:p>
                  </a:txBody>
                  <a:tcPr anchor="ct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200" b="0" smtClean="0">
                          <a:solidFill>
                            <a:srgbClr val="005BAA"/>
                          </a:solidFill>
                          <a:latin typeface="Verdana" panose="020B0604030504040204" pitchFamily="34" charset="0"/>
                          <a:ea typeface="Verdana" panose="020B0604030504040204" pitchFamily="34" charset="0"/>
                        </a:rPr>
                        <a:pPr marL="0" marR="0" lvl="0" indent="0" algn="r" defTabSz="914400" rtl="0" eaLnBrk="1" fontAlgn="auto" latinLnBrk="0" hangingPunct="1">
                          <a:lnSpc>
                            <a:spcPct val="150000"/>
                          </a:lnSpc>
                          <a:spcBef>
                            <a:spcPts val="0"/>
                          </a:spcBef>
                          <a:spcAft>
                            <a:spcPts val="0"/>
                          </a:spcAft>
                          <a:buClrTx/>
                          <a:buSzTx/>
                          <a:buFontTx/>
                          <a:buNone/>
                          <a:tabLst/>
                          <a:defRPr/>
                        </a:pPr>
                        <a:t>6</a:t>
                      </a:fld>
                      <a:endParaRPr lang="en-US" sz="1200" b="0" dirty="0">
                        <a:solidFill>
                          <a:srgbClr val="005BAA"/>
                        </a:solidFill>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551670588"/>
                  </a:ext>
                </a:extLst>
              </a:tr>
            </a:tbl>
          </a:graphicData>
        </a:graphic>
      </p:graphicFrame>
      <p:pic>
        <p:nvPicPr>
          <p:cNvPr id="25" name="Picture 24" descr="Graphical user interface, application&#10;&#10;Description automatically generated">
            <a:extLst>
              <a:ext uri="{FF2B5EF4-FFF2-40B4-BE49-F238E27FC236}">
                <a16:creationId xmlns:a16="http://schemas.microsoft.com/office/drawing/2014/main" id="{ED9F11E1-3AC3-E664-8A6B-A4CC4E71EAA8}"/>
              </a:ext>
            </a:extLst>
          </p:cNvPr>
          <p:cNvPicPr>
            <a:picLocks noGrp="1" noRot="1" noChangeAspect="1" noMove="1" noResize="1" noEditPoints="1" noAdjustHandles="1" noChangeArrowheads="1" noChangeShapeType="1" noCrop="1"/>
          </p:cNvPicPr>
          <p:nvPr/>
        </p:nvPicPr>
        <p:blipFill>
          <a:blip r:embed="rId3"/>
          <a:stretch>
            <a:fillRect/>
          </a:stretch>
        </p:blipFill>
        <p:spPr>
          <a:xfrm>
            <a:off x="-103121" y="4874899"/>
            <a:ext cx="3153923" cy="2083350"/>
          </a:xfrm>
          <a:prstGeom prst="rect">
            <a:avLst/>
          </a:prstGeom>
        </p:spPr>
      </p:pic>
      <p:sp>
        <p:nvSpPr>
          <p:cNvPr id="4" name="Shape 79">
            <a:extLst>
              <a:ext uri="{FF2B5EF4-FFF2-40B4-BE49-F238E27FC236}">
                <a16:creationId xmlns:a16="http://schemas.microsoft.com/office/drawing/2014/main" id="{14EB5B3D-65BC-14CB-F735-E9732F8B4D44}"/>
              </a:ext>
            </a:extLst>
          </p:cNvPr>
          <p:cNvSpPr/>
          <p:nvPr/>
        </p:nvSpPr>
        <p:spPr>
          <a:xfrm>
            <a:off x="317500" y="363026"/>
            <a:ext cx="11531599" cy="615553"/>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r>
              <a:rPr lang="en-US" sz="4000" b="1" dirty="0">
                <a:solidFill>
                  <a:srgbClr val="005BAA"/>
                </a:solidFill>
                <a:latin typeface="Arial" panose="020B0604020202020204" pitchFamily="34" charset="0"/>
                <a:ea typeface="Verdana" panose="020B0604030504040204" pitchFamily="34" charset="0"/>
                <a:cs typeface="Arial" panose="020B0604020202020204" pitchFamily="34" charset="0"/>
              </a:rPr>
              <a:t>Draft Resolution 4.2(3)/1 (Cg-19)</a:t>
            </a:r>
            <a:endParaRPr lang="en-GB" sz="4000" b="1" dirty="0">
              <a:solidFill>
                <a:srgbClr val="005BAA"/>
              </a:solidFill>
              <a:latin typeface="Arial" panose="020B0604020202020204" pitchFamily="34" charset="0"/>
              <a:ea typeface="Verdana" panose="020B0604030504040204" pitchFamily="34" charset="0"/>
              <a:cs typeface="Arial" panose="020B0604020202020204" pitchFamily="34" charset="0"/>
            </a:endParaRPr>
          </a:p>
        </p:txBody>
      </p:sp>
      <p:sp>
        <p:nvSpPr>
          <p:cNvPr id="2" name="Content Placeholder 2">
            <a:extLst>
              <a:ext uri="{FF2B5EF4-FFF2-40B4-BE49-F238E27FC236}">
                <a16:creationId xmlns:a16="http://schemas.microsoft.com/office/drawing/2014/main" id="{3B67B48F-169F-AB5D-C968-A894C9662DD8}"/>
              </a:ext>
            </a:extLst>
          </p:cNvPr>
          <p:cNvSpPr txBox="1">
            <a:spLocks/>
          </p:cNvSpPr>
          <p:nvPr/>
        </p:nvSpPr>
        <p:spPr>
          <a:xfrm>
            <a:off x="317500" y="1209126"/>
            <a:ext cx="11671298" cy="497395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5000"/>
              </a:lnSpc>
              <a:spcBef>
                <a:spcPts val="500"/>
              </a:spcBef>
              <a:spcAft>
                <a:spcPts val="500"/>
              </a:spcAft>
            </a:pPr>
            <a:r>
              <a:rPr lang="en-CH" sz="2200" dirty="0">
                <a:latin typeface="Calibri (Body)"/>
              </a:rPr>
              <a:t>The </a:t>
            </a:r>
            <a:r>
              <a:rPr lang="en-US" sz="2200" dirty="0">
                <a:latin typeface="Calibri (Body)"/>
              </a:rPr>
              <a:t>WORLD METEOROLOGICAL CONGRESS</a:t>
            </a:r>
            <a:r>
              <a:rPr lang="en-CH" sz="2200" dirty="0">
                <a:latin typeface="Calibri (Body)"/>
              </a:rPr>
              <a:t>:</a:t>
            </a:r>
            <a:endParaRPr lang="en-US" sz="2200" dirty="0">
              <a:latin typeface="Calibri (Body)"/>
            </a:endParaRPr>
          </a:p>
          <a:p>
            <a:pPr algn="just">
              <a:lnSpc>
                <a:spcPct val="105000"/>
              </a:lnSpc>
              <a:spcBef>
                <a:spcPts val="500"/>
              </a:spcBef>
            </a:pPr>
            <a:r>
              <a:rPr lang="en-GB" sz="1800" b="1" dirty="0">
                <a:effectLst/>
                <a:latin typeface="Verdana" panose="020B0604030504040204" pitchFamily="34" charset="0"/>
                <a:ea typeface="Verdana" panose="020B0604030504040204" pitchFamily="34" charset="0"/>
                <a:cs typeface="Verdana" panose="020B0604030504040204" pitchFamily="34" charset="0"/>
              </a:rPr>
              <a:t>Decides</a:t>
            </a:r>
            <a:r>
              <a:rPr lang="en-GB" sz="1800" dirty="0">
                <a:effectLst/>
                <a:latin typeface="Verdana" panose="020B0604030504040204" pitchFamily="34" charset="0"/>
                <a:ea typeface="Verdana" panose="020B0604030504040204" pitchFamily="34" charset="0"/>
                <a:cs typeface="Verdana" panose="020B0604030504040204" pitchFamily="34" charset="0"/>
              </a:rPr>
              <a:t> that a WSV be developed as a joint activity of both Technical Commissions, the Research Board, and the WMO Secretariat;</a:t>
            </a:r>
            <a:endParaRPr lang="en-CH" sz="1800" dirty="0">
              <a:effectLst/>
              <a:latin typeface="Verdana" panose="020B0604030504040204" pitchFamily="34" charset="0"/>
              <a:ea typeface="Verdana" panose="020B0604030504040204" pitchFamily="34" charset="0"/>
              <a:cs typeface="Verdana" panose="020B0604030504040204" pitchFamily="34" charset="0"/>
            </a:endParaRPr>
          </a:p>
          <a:p>
            <a:pPr>
              <a:lnSpc>
                <a:spcPct val="105000"/>
              </a:lnSpc>
              <a:spcBef>
                <a:spcPts val="500"/>
              </a:spcBef>
            </a:pPr>
            <a:r>
              <a:rPr lang="en-US" sz="2200" b="1" dirty="0">
                <a:latin typeface="Calibri (Body)"/>
              </a:rPr>
              <a:t>Requests the Secretary-General:</a:t>
            </a:r>
          </a:p>
          <a:p>
            <a:pPr marL="457200" indent="-457200">
              <a:lnSpc>
                <a:spcPct val="105000"/>
              </a:lnSpc>
              <a:spcBef>
                <a:spcPts val="500"/>
              </a:spcBef>
              <a:buFont typeface="+mj-lt"/>
              <a:buAutoNum type="arabicParenR"/>
            </a:pPr>
            <a:r>
              <a:rPr lang="en-US" sz="2200" dirty="0">
                <a:latin typeface="Calibri (Body)"/>
              </a:rPr>
              <a:t>To </a:t>
            </a:r>
            <a:r>
              <a:rPr lang="en-GB" sz="1800" dirty="0">
                <a:effectLst/>
                <a:latin typeface="Verdana" panose="020B0604030504040204" pitchFamily="34" charset="0"/>
                <a:ea typeface="Arial" panose="020B0604020202020204" pitchFamily="34" charset="0"/>
                <a:cs typeface="Arial" panose="020B0604020202020204" pitchFamily="34" charset="0"/>
              </a:rPr>
              <a:t>provide necessary technical assistance and Secretariat support</a:t>
            </a:r>
            <a:r>
              <a:rPr lang="en-US" sz="2200" dirty="0">
                <a:latin typeface="Calibri (Body)"/>
              </a:rPr>
              <a:t>…;</a:t>
            </a:r>
            <a:endParaRPr lang="en-CH" sz="2200" dirty="0">
              <a:latin typeface="Calibri (Body)"/>
            </a:endParaRPr>
          </a:p>
          <a:p>
            <a:pPr marL="457200" indent="-457200">
              <a:lnSpc>
                <a:spcPct val="105000"/>
              </a:lnSpc>
              <a:spcBef>
                <a:spcPts val="500"/>
              </a:spcBef>
              <a:buFont typeface="+mj-lt"/>
              <a:buAutoNum type="arabicParenR"/>
            </a:pPr>
            <a:r>
              <a:rPr lang="en-GB" sz="1800" dirty="0">
                <a:effectLst/>
                <a:latin typeface="Verdana" panose="020B0604030504040204" pitchFamily="34" charset="0"/>
                <a:ea typeface="Arial" panose="020B0604020202020204" pitchFamily="34" charset="0"/>
                <a:cs typeface="Arial" panose="020B0604020202020204" pitchFamily="34" charset="0"/>
              </a:rPr>
              <a:t>To consider allocating resources from the regular budget</a:t>
            </a:r>
            <a:r>
              <a:rPr lang="en-US" sz="2200" dirty="0">
                <a:latin typeface="Calibri (Body)"/>
              </a:rPr>
              <a:t>,</a:t>
            </a:r>
            <a:r>
              <a:rPr lang="en-CH" sz="2200" dirty="0">
                <a:latin typeface="Calibri (Body)"/>
              </a:rPr>
              <a:t> ...</a:t>
            </a:r>
            <a:r>
              <a:rPr lang="en-US" sz="2200" dirty="0">
                <a:latin typeface="Calibri (Body)"/>
              </a:rPr>
              <a:t>;</a:t>
            </a:r>
            <a:endParaRPr lang="en-CH" sz="2200" dirty="0">
              <a:latin typeface="Calibri (Body)"/>
            </a:endParaRPr>
          </a:p>
          <a:p>
            <a:pPr marL="457200" indent="-457200">
              <a:lnSpc>
                <a:spcPct val="105000"/>
              </a:lnSpc>
              <a:spcBef>
                <a:spcPts val="500"/>
              </a:spcBef>
              <a:buFont typeface="+mj-lt"/>
              <a:buAutoNum type="arabicParenR"/>
            </a:pPr>
            <a:r>
              <a:rPr lang="en-GB" sz="1800" dirty="0">
                <a:effectLst/>
                <a:latin typeface="Verdana" panose="020B0604030504040204" pitchFamily="34" charset="0"/>
                <a:ea typeface="Arial" panose="020B0604020202020204" pitchFamily="34" charset="0"/>
                <a:cs typeface="Arial" panose="020B0604020202020204" pitchFamily="34" charset="0"/>
              </a:rPr>
              <a:t>To initiate long-term planning, including the necessary allocation of resources, for the development </a:t>
            </a:r>
            <a:r>
              <a:rPr lang="en-US" sz="1800" dirty="0">
                <a:effectLst/>
                <a:latin typeface="Verdana" panose="020B0604030504040204" pitchFamily="34" charset="0"/>
                <a:ea typeface="Arial" panose="020B0604020202020204" pitchFamily="34" charset="0"/>
                <a:cs typeface="Arial" panose="020B0604020202020204" pitchFamily="34" charset="0"/>
              </a:rPr>
              <a:t>and maintenance </a:t>
            </a:r>
            <a:r>
              <a:rPr lang="en-GB" sz="1800" dirty="0">
                <a:effectLst/>
                <a:latin typeface="Verdana" panose="020B0604030504040204" pitchFamily="34" charset="0"/>
                <a:ea typeface="Arial" panose="020B0604020202020204" pitchFamily="34" charset="0"/>
                <a:cs typeface="Arial" panose="020B0604020202020204" pitchFamily="34" charset="0"/>
              </a:rPr>
              <a:t>of the WMO Standard Vocabulary tools in all official WMO languages,</a:t>
            </a:r>
            <a:r>
              <a:rPr lang="en-CH" sz="2200" dirty="0">
                <a:latin typeface="Calibri (Body)"/>
              </a:rPr>
              <a:t> ...</a:t>
            </a:r>
            <a:r>
              <a:rPr lang="en-US" sz="2200" dirty="0">
                <a:latin typeface="Calibri (Body)"/>
              </a:rPr>
              <a:t>;</a:t>
            </a:r>
            <a:endParaRPr lang="en-CH" sz="2200" dirty="0">
              <a:latin typeface="Calibri (Body)"/>
            </a:endParaRPr>
          </a:p>
          <a:p>
            <a:pPr marL="457200" indent="-457200">
              <a:lnSpc>
                <a:spcPct val="105000"/>
              </a:lnSpc>
              <a:spcBef>
                <a:spcPts val="500"/>
              </a:spcBef>
              <a:buFont typeface="+mj-lt"/>
              <a:buAutoNum type="arabicParenR"/>
            </a:pPr>
            <a:r>
              <a:rPr lang="en-US" sz="2200" dirty="0">
                <a:latin typeface="Calibri (Body)"/>
              </a:rPr>
              <a:t>To assist the Infrastructure Commission in the implementation of the present Resolution.</a:t>
            </a:r>
            <a:endParaRPr lang="en-CH" sz="2200" dirty="0">
              <a:latin typeface="Calibri (Body)"/>
              <a:cs typeface="Arial" panose="020B0604020202020204" pitchFamily="34" charset="0"/>
            </a:endParaRPr>
          </a:p>
          <a:p>
            <a:pPr algn="just">
              <a:lnSpc>
                <a:spcPct val="105000"/>
              </a:lnSpc>
              <a:spcBef>
                <a:spcPts val="500"/>
              </a:spcBef>
            </a:pPr>
            <a:r>
              <a:rPr lang="en-US" sz="2200" b="1" dirty="0">
                <a:latin typeface="Calibri (Body)"/>
              </a:rPr>
              <a:t>Requests INFCOM, SERCOM, RB</a:t>
            </a:r>
            <a:r>
              <a:rPr lang="en-US" sz="2200" dirty="0">
                <a:latin typeface="Calibri (Body)"/>
              </a:rPr>
              <a:t> t</a:t>
            </a:r>
            <a:r>
              <a:rPr lang="en-GB" sz="1800" dirty="0">
                <a:effectLst/>
                <a:latin typeface="Verdana" panose="020B0604030504040204" pitchFamily="34" charset="0"/>
                <a:ea typeface="Arial" panose="020B0604020202020204" pitchFamily="34" charset="0"/>
                <a:cs typeface="Arial" panose="020B0604020202020204" pitchFamily="34" charset="0"/>
              </a:rPr>
              <a:t>o provide sufficient resources with the appropriate expertise, and to include the development of the WSV into their workplans…</a:t>
            </a:r>
          </a:p>
          <a:p>
            <a:pPr algn="just">
              <a:lnSpc>
                <a:spcPct val="105000"/>
              </a:lnSpc>
              <a:spcBef>
                <a:spcPts val="500"/>
              </a:spcBef>
            </a:pPr>
            <a:r>
              <a:rPr lang="en-GB" sz="1800" b="1" dirty="0">
                <a:effectLst/>
                <a:latin typeface="Verdana" panose="020B0604030504040204" pitchFamily="34" charset="0"/>
                <a:ea typeface="Arial" panose="020B0604020202020204" pitchFamily="34" charset="0"/>
                <a:cs typeface="Arial" panose="020B0604020202020204" pitchFamily="34" charset="0"/>
              </a:rPr>
              <a:t>Further requests</a:t>
            </a:r>
            <a:r>
              <a:rPr lang="en-GB" sz="1800" dirty="0">
                <a:effectLst/>
                <a:latin typeface="Verdana" panose="020B0604030504040204" pitchFamily="34" charset="0"/>
                <a:ea typeface="Arial" panose="020B0604020202020204" pitchFamily="34" charset="0"/>
                <a:cs typeface="Arial" panose="020B0604020202020204" pitchFamily="34" charset="0"/>
              </a:rPr>
              <a:t> INFCOM to take the lead and coordinate the development of the WSV, in cooperation with SERCOM, the Research Board and HCP.</a:t>
            </a:r>
            <a:endParaRPr lang="en-CH" sz="2200" b="1" u="sng" dirty="0">
              <a:latin typeface="Calibri (Body)"/>
            </a:endParaRPr>
          </a:p>
        </p:txBody>
      </p:sp>
    </p:spTree>
    <p:extLst>
      <p:ext uri="{BB962C8B-B14F-4D97-AF65-F5344CB8AC3E}">
        <p14:creationId xmlns:p14="http://schemas.microsoft.com/office/powerpoint/2010/main" val="4265510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82FB0-955D-C92E-2742-111F25586907}"/>
              </a:ext>
            </a:extLst>
          </p:cNvPr>
          <p:cNvSpPr txBox="1"/>
          <p:nvPr/>
        </p:nvSpPr>
        <p:spPr>
          <a:xfrm>
            <a:off x="3055516" y="1143718"/>
            <a:ext cx="6080973" cy="938719"/>
          </a:xfrm>
          <a:prstGeom prst="rect">
            <a:avLst/>
          </a:prstGeom>
          <a:noFill/>
        </p:spPr>
        <p:txBody>
          <a:bodyPr wrap="square" rtlCol="0">
            <a:spAutoFit/>
          </a:bodyPr>
          <a:lstStyle/>
          <a:p>
            <a:pPr algn="ctr" defTabSz="548627">
              <a:lnSpc>
                <a:spcPts val="6600"/>
              </a:lnSpc>
              <a:defRPr sz="1800"/>
            </a:pPr>
            <a:r>
              <a:rPr lang="hr-HR" sz="6000" b="1" spc="-86" dirty="0">
                <a:solidFill>
                  <a:schemeClr val="bg1"/>
                </a:solidFill>
                <a:latin typeface="+mj-lt"/>
                <a:ea typeface="Verdana" panose="020B0604030504040204" pitchFamily="34" charset="0"/>
                <a:cs typeface="Arial" charset="0"/>
                <a:sym typeface="Montserrat-Regular"/>
              </a:rPr>
              <a:t>Thank you</a:t>
            </a:r>
            <a:endParaRPr lang="en-US" sz="6000" b="1" dirty="0">
              <a:solidFill>
                <a:schemeClr val="bg1"/>
              </a:solidFill>
              <a:latin typeface="+mj-lt"/>
              <a:ea typeface="Verdana" panose="020B0604030504040204" pitchFamily="34" charset="0"/>
              <a:cs typeface="Arial" charset="0"/>
            </a:endParaRPr>
          </a:p>
        </p:txBody>
      </p:sp>
      <p:sp>
        <p:nvSpPr>
          <p:cNvPr id="3" name="CuadroTexto 3">
            <a:extLst>
              <a:ext uri="{FF2B5EF4-FFF2-40B4-BE49-F238E27FC236}">
                <a16:creationId xmlns:a16="http://schemas.microsoft.com/office/drawing/2014/main" id="{096E52C7-343E-7398-F218-D510FB81F43F}"/>
              </a:ext>
            </a:extLst>
          </p:cNvPr>
          <p:cNvSpPr txBox="1">
            <a:spLocks noGrp="1" noRot="1" noMove="1" noResize="1" noEditPoints="1" noAdjustHandles="1" noChangeArrowheads="1" noChangeShapeType="1"/>
          </p:cNvSpPr>
          <p:nvPr/>
        </p:nvSpPr>
        <p:spPr>
          <a:xfrm>
            <a:off x="3824879" y="5950894"/>
            <a:ext cx="4542242" cy="523926"/>
          </a:xfrm>
          <a:prstGeom prst="rect">
            <a:avLst/>
          </a:prstGeom>
          <a:noFill/>
        </p:spPr>
        <p:txBody>
          <a:bodyPr wrap="square" rtlCol="0">
            <a:spAutoFit/>
          </a:bodyPr>
          <a:lstStyle/>
          <a:p>
            <a:pPr algn="ctr">
              <a:lnSpc>
                <a:spcPct val="150000"/>
              </a:lnSpc>
            </a:pPr>
            <a:r>
              <a:rPr lang="en-US" sz="3200" baseline="30000" dirty="0">
                <a:solidFill>
                  <a:schemeClr val="bg1"/>
                </a:solidFill>
                <a:ea typeface="Verdana" panose="020B0604030504040204" pitchFamily="34" charset="0"/>
              </a:rPr>
              <a:t>wmo.int</a:t>
            </a:r>
          </a:p>
        </p:txBody>
      </p:sp>
      <p:pic>
        <p:nvPicPr>
          <p:cNvPr id="4" name="Picture 3" descr="Graphical user interface&#10;&#10;Description automatically generated with low confidence">
            <a:extLst>
              <a:ext uri="{FF2B5EF4-FFF2-40B4-BE49-F238E27FC236}">
                <a16:creationId xmlns:a16="http://schemas.microsoft.com/office/drawing/2014/main" id="{FFDF46DB-8EBB-D42C-13BD-30041423CFB0}"/>
              </a:ext>
            </a:extLst>
          </p:cNvPr>
          <p:cNvPicPr>
            <a:picLocks noGrp="1" noRot="1" noChangeAspect="1" noMove="1" noResize="1" noEditPoints="1" noAdjustHandles="1" noChangeArrowheads="1" noChangeShapeType="1" noCrop="1"/>
          </p:cNvPicPr>
          <p:nvPr/>
        </p:nvPicPr>
        <p:blipFill>
          <a:blip r:embed="rId2"/>
          <a:stretch>
            <a:fillRect/>
          </a:stretch>
        </p:blipFill>
        <p:spPr>
          <a:xfrm>
            <a:off x="2957075" y="2791287"/>
            <a:ext cx="6277850" cy="2450759"/>
          </a:xfrm>
          <a:prstGeom prst="rect">
            <a:avLst/>
          </a:prstGeom>
        </p:spPr>
      </p:pic>
    </p:spTree>
    <p:extLst>
      <p:ext uri="{BB962C8B-B14F-4D97-AF65-F5344CB8AC3E}">
        <p14:creationId xmlns:p14="http://schemas.microsoft.com/office/powerpoint/2010/main" val="1394776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Tema de Office">
  <a:themeElements>
    <a:clrScheme name="Personalizados 20">
      <a:dk1>
        <a:srgbClr val="000000"/>
      </a:dk1>
      <a:lt1>
        <a:srgbClr val="FFFFFF"/>
      </a:lt1>
      <a:dk2>
        <a:srgbClr val="44546A"/>
      </a:dk2>
      <a:lt2>
        <a:srgbClr val="E7E6E6"/>
      </a:lt2>
      <a:accent1>
        <a:srgbClr val="FFC000"/>
      </a:accent1>
      <a:accent2>
        <a:srgbClr val="0D0D0D"/>
      </a:accent2>
      <a:accent3>
        <a:srgbClr val="A5A5A5"/>
      </a:accent3>
      <a:accent4>
        <a:srgbClr val="CECECE"/>
      </a:accent4>
      <a:accent5>
        <a:srgbClr val="262626"/>
      </a:accent5>
      <a:accent6>
        <a:srgbClr val="7F7F7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MO 150y_PPT template_final" id="{67D63888-2D1D-994C-B36F-8859526EF670}" vid="{F300701F-8589-C547-ABFF-F41875A811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CAF269140A5543AF3A8CC154D7AACB" ma:contentTypeVersion="" ma:contentTypeDescription="Create a new document." ma:contentTypeScope="" ma:versionID="cf92dc3f59cd5d365ad3a7b1bd9d15d6">
  <xsd:schema xmlns:xsd="http://www.w3.org/2001/XMLSchema" xmlns:xs="http://www.w3.org/2001/XMLSchema" xmlns:p="http://schemas.microsoft.com/office/2006/metadata/properties" xmlns:ns2="ee524a4b-706c-4f01-afc3-358812d8a041" targetNamespace="http://schemas.microsoft.com/office/2006/metadata/properties" ma:root="true" ma:fieldsID="a1594fc56ff0ef5eb7db85bf8363c850" ns2:_="">
    <xsd:import namespace="ee524a4b-706c-4f01-afc3-358812d8a04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24a4b-706c-4f01-afc3-358812d8a04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CD0329-EA2F-43C7-8549-899050F4DE8C}"/>
</file>

<file path=customXml/itemProps2.xml><?xml version="1.0" encoding="utf-8"?>
<ds:datastoreItem xmlns:ds="http://schemas.openxmlformats.org/officeDocument/2006/customXml" ds:itemID="{AFE761A7-9B41-4658-94A3-8CC0ABD65768}">
  <ds:schemaRefs>
    <ds:schemaRef ds:uri="http://schemas.microsoft.com/sharepoint/v3/contenttype/forms"/>
  </ds:schemaRefs>
</ds:datastoreItem>
</file>

<file path=customXml/itemProps3.xml><?xml version="1.0" encoding="utf-8"?>
<ds:datastoreItem xmlns:ds="http://schemas.openxmlformats.org/officeDocument/2006/customXml" ds:itemID="{C7AEBCFA-2731-43B9-B40B-E4E9A98ADC89}">
  <ds:schemaRefs>
    <ds:schemaRef ds:uri="http://schemas.microsoft.com/office/2006/metadata/properties"/>
    <ds:schemaRef ds:uri="http://schemas.microsoft.com/office/infopath/2007/PartnerControls"/>
    <ds:schemaRef ds:uri="6cabfcb3-3218-4541-9498-252bc16aed18"/>
    <ds:schemaRef ds:uri="8d66e7b0-b96b-4e95-b8ba-83f7fc28c599"/>
    <ds:schemaRef ds:uri="3c76eea2-c21a-46e1-8f98-cfc2ba460d51"/>
    <ds:schemaRef ds:uri="96d886eb-95f6-47f3-bdfb-70dab5061c60"/>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WMO 150y_PPT template_final</Template>
  <TotalTime>2148</TotalTime>
  <Words>1424</Words>
  <Application>Microsoft Office PowerPoint</Application>
  <PresentationFormat>Widescreen</PresentationFormat>
  <Paragraphs>106</Paragraphs>
  <Slides>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Wingdings</vt:lpstr>
      <vt:lpstr>Calibri (Body)</vt:lpstr>
      <vt:lpstr>Calibri</vt:lpstr>
      <vt:lpstr>Univers LT Std 55</vt:lpstr>
      <vt:lpstr>Verdana</vt:lpstr>
      <vt:lpstr>Arial</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Jitsuko Hasegawa</dc:creator>
  <cp:lastModifiedBy>Isabelle Ruedi</cp:lastModifiedBy>
  <cp:revision>5</cp:revision>
  <dcterms:created xsi:type="dcterms:W3CDTF">2023-05-08T10:03:55Z</dcterms:created>
  <dcterms:modified xsi:type="dcterms:W3CDTF">2023-05-22T14:08:02Z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0x0101001FCAF269140A5543AF3A8CC154D7AACB</vt:lpwstr>
  </property>
  <property fmtid="{D5CDD505-2E9C-101B-9397-08002B2CF9AE}" pid="3" name="MediaServiceImageTags">
    <vt:lpwstr/>
  </property>
</Properties>
</file>